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4"/>
    <p:sldMasterId id="2147483773" r:id="rId5"/>
    <p:sldMasterId id="2147483685" r:id="rId6"/>
  </p:sldMasterIdLst>
  <p:notesMasterIdLst>
    <p:notesMasterId r:id="rId26"/>
  </p:notesMasterIdLst>
  <p:handoutMasterIdLst>
    <p:handoutMasterId r:id="rId27"/>
  </p:handoutMasterIdLst>
  <p:sldIdLst>
    <p:sldId id="2146847590" r:id="rId7"/>
    <p:sldId id="2146847807" r:id="rId8"/>
    <p:sldId id="2146847816" r:id="rId9"/>
    <p:sldId id="2146847791" r:id="rId10"/>
    <p:sldId id="2146847799" r:id="rId11"/>
    <p:sldId id="2146847812" r:id="rId12"/>
    <p:sldId id="2146847818" r:id="rId13"/>
    <p:sldId id="2146847774" r:id="rId14"/>
    <p:sldId id="2146847804" r:id="rId15"/>
    <p:sldId id="2146847817" r:id="rId16"/>
    <p:sldId id="2146847819" r:id="rId17"/>
    <p:sldId id="2146847797" r:id="rId18"/>
    <p:sldId id="2146847803" r:id="rId19"/>
    <p:sldId id="2146847773" r:id="rId20"/>
    <p:sldId id="2146847822" r:id="rId21"/>
    <p:sldId id="2146847808" r:id="rId22"/>
    <p:sldId id="2146847814" r:id="rId23"/>
    <p:sldId id="2146847810" r:id="rId24"/>
    <p:sldId id="214684782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Slide" id="{F85BD1BD-C444-41E6-BF82-5D790296076D}">
          <p14:sldIdLst>
            <p14:sldId id="2146847590"/>
          </p14:sldIdLst>
        </p14:section>
        <p14:section name="Welcome and Introductions" id="{2A33681F-5B07-42D0-B528-07865632DC2D}">
          <p14:sldIdLst>
            <p14:sldId id="2146847807"/>
            <p14:sldId id="2146847816"/>
            <p14:sldId id="2146847791"/>
            <p14:sldId id="2146847799"/>
            <p14:sldId id="2146847812"/>
            <p14:sldId id="2146847818"/>
          </p14:sldIdLst>
        </p14:section>
        <p14:section name="Recap of Drought Resilience Plan Process and Progress to Date" id="{80FB9E34-A256-4F04-AA8C-1EF2A63304CA}">
          <p14:sldIdLst>
            <p14:sldId id="2146847774"/>
            <p14:sldId id="2146847804"/>
            <p14:sldId id="2146847817"/>
          </p14:sldIdLst>
        </p14:section>
        <p14:section name="Draft DRP Overview" id="{9DD2AFA1-592D-4A0D-8420-584AFA1E432F}">
          <p14:sldIdLst>
            <p14:sldId id="2146847819"/>
            <p14:sldId id="2146847797"/>
            <p14:sldId id="2146847803"/>
          </p14:sldIdLst>
        </p14:section>
        <p14:section name="Feedback" id="{6BC06602-DB94-419D-8C4E-BCCB7733225C}">
          <p14:sldIdLst>
            <p14:sldId id="2146847773"/>
            <p14:sldId id="2146847822"/>
          </p14:sldIdLst>
        </p14:section>
        <p14:section name="Closing and Next Steps" id="{E9A72FD9-85B6-4154-9027-F5A0C49CBF2A}">
          <p14:sldIdLst>
            <p14:sldId id="2146847808"/>
            <p14:sldId id="2146847814"/>
            <p14:sldId id="2146847810"/>
          </p14:sldIdLst>
        </p14:section>
        <p14:section name="Placeholder" id="{E28B56F5-DA98-4D3A-9263-3DC8293C7284}">
          <p14:sldIdLst>
            <p14:sldId id="214684782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804346-9B48-8CFC-33A3-E13C4F6CFED9}" name="Emily.Huang" initials="Em" userId="S::emily.huang_stantec.com#ext#@countyofventuraca.onmicrosoft.com::11d71b36-781d-401a-9329-8546561d30f3" providerId="AD"/>
  <p188:author id="{C2291CA6-17C5-167B-49A1-FBF3520A1498}" name="Barrientez, Michael" initials="MB" userId="S::Michael.Barrientez@stantec.com::693b253b-96ca-4857-a412-5586caefa5e5" providerId="AD"/>
  <p188:author id="{3E0B46AE-DEB4-1EFA-C840-F409452B47A4}" name="Buck-Macleod, Rina" initials="RB" userId="S::rina.buck-macleod@stantec.com::4dbbd56f-3e20-4028-a5e3-3dbebe68c378" providerId="AD"/>
  <p188:author id="{FED847BA-9E40-E9B5-B77B-231A2D30AC27}" name="Huang, Emily" initials="HE" userId="S::emily.huang@stantec.com::c6d29fb1-0972-48c4-8b80-04218d37d3a1" providerId="AD"/>
  <p188:author id="{FE5918BF-B76D-0668-8C49-4DC1EB445E63}" name="Schlageter, Shawna" initials="SS" userId="S::shawna.schlageter@ventura.org::ea6356a0-8e4f-42ff-b393-64f8a0059454" providerId="AD"/>
  <p188:author id="{10BCE4F4-31DB-BFC6-8646-CA59D472ACD7}" name="Stewart, Neil" initials="NS" userId="S::neil.stewart@stantec.com::e8684a84-a001-42e6-96e8-68a387ece8c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edman, Andrew" initials="WA" lastIdx="1" clrIdx="0">
    <p:extLst>
      <p:ext uri="{19B8F6BF-5375-455C-9EA6-DF929625EA0E}">
        <p15:presenceInfo xmlns:p15="http://schemas.microsoft.com/office/powerpoint/2012/main" userId="S::Andrew.Wedman@stantec.com::a4500bbe-6dea-4781-b385-e92dbec2d2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A3"/>
    <a:srgbClr val="FF6600"/>
    <a:srgbClr val="F0E2BD"/>
    <a:srgbClr val="646464"/>
    <a:srgbClr val="FFFFFF"/>
    <a:srgbClr val="919191"/>
    <a:srgbClr val="FFCCCC"/>
    <a:srgbClr val="ABB2A6"/>
    <a:srgbClr val="A4A09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ng, Emily" userId="S::emily.huang_stantec.com#ext#@countyofventuraca.onmicrosoft.com::11d71b36-781d-401a-9329-8546561d30f3" providerId="AD" clId="Web-{6EADD588-A99F-0D80-FE3A-4B2F88EA95BD}"/>
    <pc:docChg chg="addSld delSld modSld modSection">
      <pc:chgData name="Huang, Emily" userId="S::emily.huang_stantec.com#ext#@countyofventuraca.onmicrosoft.com::11d71b36-781d-401a-9329-8546561d30f3" providerId="AD" clId="Web-{6EADD588-A99F-0D80-FE3A-4B2F88EA95BD}" dt="2026-03-05T00:36:14.596" v="1466" actId="20577"/>
      <pc:docMkLst>
        <pc:docMk/>
      </pc:docMkLst>
      <pc:sldChg chg="addSp delSp modSp del">
        <pc:chgData name="Huang, Emily" userId="S::emily.huang_stantec.com#ext#@countyofventuraca.onmicrosoft.com::11d71b36-781d-401a-9329-8546561d30f3" providerId="AD" clId="Web-{6EADD588-A99F-0D80-FE3A-4B2F88EA95BD}" dt="2026-03-04T23:57:48.917" v="1400"/>
        <pc:sldMkLst>
          <pc:docMk/>
          <pc:sldMk cId="4263789810" sldId="2146847750"/>
        </pc:sldMkLst>
        <pc:spChg chg="mod">
          <ac:chgData name="Huang, Emily" userId="S::emily.huang_stantec.com#ext#@countyofventuraca.onmicrosoft.com::11d71b36-781d-401a-9329-8546561d30f3" providerId="AD" clId="Web-{6EADD588-A99F-0D80-FE3A-4B2F88EA95BD}" dt="2026-03-04T23:30:01.901" v="924" actId="14100"/>
          <ac:spMkLst>
            <pc:docMk/>
            <pc:sldMk cId="4263789810" sldId="2146847750"/>
            <ac:spMk id="4" creationId="{387FF4DE-AFA1-A04A-DF20-645D381951DF}"/>
          </ac:spMkLst>
        </pc:spChg>
        <pc:spChg chg="add mod">
          <ac:chgData name="Huang, Emily" userId="S::emily.huang_stantec.com#ext#@countyofventuraca.onmicrosoft.com::11d71b36-781d-401a-9329-8546561d30f3" providerId="AD" clId="Web-{6EADD588-A99F-0D80-FE3A-4B2F88EA95BD}" dt="2026-03-04T23:30:53.402" v="940" actId="20577"/>
          <ac:spMkLst>
            <pc:docMk/>
            <pc:sldMk cId="4263789810" sldId="2146847750"/>
            <ac:spMk id="6" creationId="{917E295F-BF4C-1188-AEFA-3C29AAC0BEB6}"/>
          </ac:spMkLst>
        </pc:spChg>
        <pc:spChg chg="add mod">
          <ac:chgData name="Huang, Emily" userId="S::emily.huang_stantec.com#ext#@countyofventuraca.onmicrosoft.com::11d71b36-781d-401a-9329-8546561d30f3" providerId="AD" clId="Web-{6EADD588-A99F-0D80-FE3A-4B2F88EA95BD}" dt="2026-03-04T23:29:52.839" v="922" actId="1076"/>
          <ac:spMkLst>
            <pc:docMk/>
            <pc:sldMk cId="4263789810" sldId="2146847750"/>
            <ac:spMk id="9" creationId="{839FBABE-C484-FD7F-7968-64F6398586F4}"/>
          </ac:spMkLst>
        </pc:spChg>
        <pc:spChg chg="add del mod">
          <ac:chgData name="Huang, Emily" userId="S::emily.huang_stantec.com#ext#@countyofventuraca.onmicrosoft.com::11d71b36-781d-401a-9329-8546561d30f3" providerId="AD" clId="Web-{6EADD588-A99F-0D80-FE3A-4B2F88EA95BD}" dt="2026-03-04T23:56:54.822" v="1388"/>
          <ac:spMkLst>
            <pc:docMk/>
            <pc:sldMk cId="4263789810" sldId="2146847750"/>
            <ac:spMk id="10" creationId="{16BB473B-6FB5-AFC8-4069-F6C1ECE10DDE}"/>
          </ac:spMkLst>
        </pc:spChg>
        <pc:spChg chg="add mod">
          <ac:chgData name="Huang, Emily" userId="S::emily.huang_stantec.com#ext#@countyofventuraca.onmicrosoft.com::11d71b36-781d-401a-9329-8546561d30f3" providerId="AD" clId="Web-{6EADD588-A99F-0D80-FE3A-4B2F88EA95BD}" dt="2026-03-04T23:29:48.948" v="920" actId="1076"/>
          <ac:spMkLst>
            <pc:docMk/>
            <pc:sldMk cId="4263789810" sldId="2146847750"/>
            <ac:spMk id="12" creationId="{26A4F465-EEC4-53E7-7AE5-1ECF2215CB7B}"/>
          </ac:spMkLst>
        </pc:spChg>
        <pc:spChg chg="add mod">
          <ac:chgData name="Huang, Emily" userId="S::emily.huang_stantec.com#ext#@countyofventuraca.onmicrosoft.com::11d71b36-781d-401a-9329-8546561d30f3" providerId="AD" clId="Web-{6EADD588-A99F-0D80-FE3A-4B2F88EA95BD}" dt="2026-03-04T23:29:48.964" v="921" actId="1076"/>
          <ac:spMkLst>
            <pc:docMk/>
            <pc:sldMk cId="4263789810" sldId="2146847750"/>
            <ac:spMk id="13" creationId="{2571B38C-2983-2664-5F19-AB1D1A611498}"/>
          </ac:spMkLst>
        </pc:spChg>
        <pc:spChg chg="add del mod">
          <ac:chgData name="Huang, Emily" userId="S::emily.huang_stantec.com#ext#@countyofventuraca.onmicrosoft.com::11d71b36-781d-401a-9329-8546561d30f3" providerId="AD" clId="Web-{6EADD588-A99F-0D80-FE3A-4B2F88EA95BD}" dt="2026-03-04T23:56:56.416" v="1390"/>
          <ac:spMkLst>
            <pc:docMk/>
            <pc:sldMk cId="4263789810" sldId="2146847750"/>
            <ac:spMk id="14" creationId="{5FD188AE-5BCB-023E-0428-6172D595FBC2}"/>
          </ac:spMkLst>
        </pc:spChg>
        <pc:spChg chg="add del mod">
          <ac:chgData name="Huang, Emily" userId="S::emily.huang_stantec.com#ext#@countyofventuraca.onmicrosoft.com::11d71b36-781d-401a-9329-8546561d30f3" providerId="AD" clId="Web-{6EADD588-A99F-0D80-FE3A-4B2F88EA95BD}" dt="2026-03-04T23:56:55.744" v="1389"/>
          <ac:spMkLst>
            <pc:docMk/>
            <pc:sldMk cId="4263789810" sldId="2146847750"/>
            <ac:spMk id="15" creationId="{280BE567-59C0-E7D9-4270-D1488714EFEC}"/>
          </ac:spMkLst>
        </pc:spChg>
        <pc:spChg chg="add del mod">
          <ac:chgData name="Huang, Emily" userId="S::emily.huang_stantec.com#ext#@countyofventuraca.onmicrosoft.com::11d71b36-781d-401a-9329-8546561d30f3" providerId="AD" clId="Web-{6EADD588-A99F-0D80-FE3A-4B2F88EA95BD}" dt="2026-03-04T23:56:54.822" v="1387"/>
          <ac:spMkLst>
            <pc:docMk/>
            <pc:sldMk cId="4263789810" sldId="2146847750"/>
            <ac:spMk id="16" creationId="{C4524119-F027-77CC-4666-F153FB7DAF28}"/>
          </ac:spMkLst>
        </pc:spChg>
        <pc:spChg chg="add del mod">
          <ac:chgData name="Huang, Emily" userId="S::emily.huang_stantec.com#ext#@countyofventuraca.onmicrosoft.com::11d71b36-781d-401a-9329-8546561d30f3" providerId="AD" clId="Web-{6EADD588-A99F-0D80-FE3A-4B2F88EA95BD}" dt="2026-03-04T23:56:54.822" v="1386"/>
          <ac:spMkLst>
            <pc:docMk/>
            <pc:sldMk cId="4263789810" sldId="2146847750"/>
            <ac:spMk id="17" creationId="{0E88FECB-A6A2-F432-0E9F-8DF597A36187}"/>
          </ac:spMkLst>
        </pc:spChg>
        <pc:spChg chg="add del mod">
          <ac:chgData name="Huang, Emily" userId="S::emily.huang_stantec.com#ext#@countyofventuraca.onmicrosoft.com::11d71b36-781d-401a-9329-8546561d30f3" providerId="AD" clId="Web-{6EADD588-A99F-0D80-FE3A-4B2F88EA95BD}" dt="2026-03-04T23:56:54.822" v="1385"/>
          <ac:spMkLst>
            <pc:docMk/>
            <pc:sldMk cId="4263789810" sldId="2146847750"/>
            <ac:spMk id="18" creationId="{73927BAB-0086-3CFD-17AD-4B5E5A8EC0FD}"/>
          </ac:spMkLst>
        </pc:spChg>
        <pc:spChg chg="mod">
          <ac:chgData name="Huang, Emily" userId="S::emily.huang_stantec.com#ext#@countyofventuraca.onmicrosoft.com::11d71b36-781d-401a-9329-8546561d30f3" providerId="AD" clId="Web-{6EADD588-A99F-0D80-FE3A-4B2F88EA95BD}" dt="2026-03-04T23:14:36.664" v="582" actId="1076"/>
          <ac:spMkLst>
            <pc:docMk/>
            <pc:sldMk cId="4263789810" sldId="2146847750"/>
            <ac:spMk id="34" creationId="{7C1C5667-E674-E054-866F-C529C16A4829}"/>
          </ac:spMkLst>
        </pc:spChg>
      </pc:sldChg>
      <pc:sldChg chg="modSp">
        <pc:chgData name="Huang, Emily" userId="S::emily.huang_stantec.com#ext#@countyofventuraca.onmicrosoft.com::11d71b36-781d-401a-9329-8546561d30f3" providerId="AD" clId="Web-{6EADD588-A99F-0D80-FE3A-4B2F88EA95BD}" dt="2026-03-04T23:58:33.949" v="1415" actId="20577"/>
        <pc:sldMkLst>
          <pc:docMk/>
          <pc:sldMk cId="3230475511" sldId="2146847813"/>
        </pc:sldMkLst>
        <pc:spChg chg="mod">
          <ac:chgData name="Huang, Emily" userId="S::emily.huang_stantec.com#ext#@countyofventuraca.onmicrosoft.com::11d71b36-781d-401a-9329-8546561d30f3" providerId="AD" clId="Web-{6EADD588-A99F-0D80-FE3A-4B2F88EA95BD}" dt="2026-03-04T23:58:33.949" v="1415" actId="20577"/>
          <ac:spMkLst>
            <pc:docMk/>
            <pc:sldMk cId="3230475511" sldId="2146847813"/>
            <ac:spMk id="2" creationId="{BF64F640-605D-F77E-8321-61AD08D4D26C}"/>
          </ac:spMkLst>
        </pc:spChg>
      </pc:sldChg>
      <pc:sldChg chg="modSp add replId modCm">
        <pc:chgData name="Huang, Emily" userId="S::emily.huang_stantec.com#ext#@countyofventuraca.onmicrosoft.com::11d71b36-781d-401a-9329-8546561d30f3" providerId="AD" clId="Web-{6EADD588-A99F-0D80-FE3A-4B2F88EA95BD}" dt="2026-03-05T00:36:14.596" v="1466" actId="20577"/>
        <pc:sldMkLst>
          <pc:docMk/>
          <pc:sldMk cId="3194449414" sldId="2146847816"/>
        </pc:sldMkLst>
        <pc:spChg chg="mod">
          <ac:chgData name="Huang, Emily" userId="S::emily.huang_stantec.com#ext#@countyofventuraca.onmicrosoft.com::11d71b36-781d-401a-9329-8546561d30f3" providerId="AD" clId="Web-{6EADD588-A99F-0D80-FE3A-4B2F88EA95BD}" dt="2026-03-05T00:36:14.596" v="1466" actId="20577"/>
          <ac:spMkLst>
            <pc:docMk/>
            <pc:sldMk cId="3194449414" sldId="2146847816"/>
            <ac:spMk id="2" creationId="{1B5EF68D-D8E9-344F-B832-36CC6EB021D3}"/>
          </ac:spMkLst>
        </pc:spChg>
        <pc:extLst>
          <p:ext xmlns:p="http://schemas.openxmlformats.org/presentationml/2006/main" uri="{D6D511B9-2390-475A-947B-AFAB55BFBCF1}">
            <pc226:cmChg xmlns:pc226="http://schemas.microsoft.com/office/powerpoint/2022/06/main/command" chg="mod">
              <pc226:chgData name="Huang, Emily" userId="S::emily.huang_stantec.com#ext#@countyofventuraca.onmicrosoft.com::11d71b36-781d-401a-9329-8546561d30f3" providerId="AD" clId="Web-{6EADD588-A99F-0D80-FE3A-4B2F88EA95BD}" dt="2026-03-05T00:36:14.596" v="1466" actId="20577"/>
              <pc2:cmMkLst xmlns:pc2="http://schemas.microsoft.com/office/powerpoint/2019/9/main/command">
                <pc:docMk/>
                <pc:sldMk cId="3194449414" sldId="2146847816"/>
                <pc2:cmMk id="{6C2E8092-B792-4D24-8B9A-067EAF2E46FD}"/>
              </pc2:cmMkLst>
            </pc226:cmChg>
          </p:ext>
        </pc:extLst>
      </pc:sldChg>
      <pc:sldChg chg="addSp delSp modSp add replId">
        <pc:chgData name="Huang, Emily" userId="S::emily.huang_stantec.com#ext#@countyofventuraca.onmicrosoft.com::11d71b36-781d-401a-9329-8546561d30f3" providerId="AD" clId="Web-{6EADD588-A99F-0D80-FE3A-4B2F88EA95BD}" dt="2026-03-04T23:57:40.776" v="1399" actId="1076"/>
        <pc:sldMkLst>
          <pc:docMk/>
          <pc:sldMk cId="1366123653" sldId="2146847817"/>
        </pc:sldMkLst>
        <pc:spChg chg="del">
          <ac:chgData name="Huang, Emily" userId="S::emily.huang_stantec.com#ext#@countyofventuraca.onmicrosoft.com::11d71b36-781d-401a-9329-8546561d30f3" providerId="AD" clId="Web-{6EADD588-A99F-0D80-FE3A-4B2F88EA95BD}" dt="2026-03-04T23:33:47.090" v="1042"/>
          <ac:spMkLst>
            <pc:docMk/>
            <pc:sldMk cId="1366123653" sldId="2146847817"/>
            <ac:spMk id="4" creationId="{1D4322E4-C800-1B12-69F6-6307521BD67D}"/>
          </ac:spMkLst>
        </pc:spChg>
        <pc:spChg chg="del">
          <ac:chgData name="Huang, Emily" userId="S::emily.huang_stantec.com#ext#@countyofventuraca.onmicrosoft.com::11d71b36-781d-401a-9329-8546561d30f3" providerId="AD" clId="Web-{6EADD588-A99F-0D80-FE3A-4B2F88EA95BD}" dt="2026-03-04T23:33:47.090" v="1041"/>
          <ac:spMkLst>
            <pc:docMk/>
            <pc:sldMk cId="1366123653" sldId="2146847817"/>
            <ac:spMk id="6" creationId="{7446C456-98C2-D592-2F75-27A8B97B792F}"/>
          </ac:spMkLst>
        </pc:spChg>
        <pc:spChg chg="mod ord">
          <ac:chgData name="Huang, Emily" userId="S::emily.huang_stantec.com#ext#@countyofventuraca.onmicrosoft.com::11d71b36-781d-401a-9329-8546561d30f3" providerId="AD" clId="Web-{6EADD588-A99F-0D80-FE3A-4B2F88EA95BD}" dt="2026-03-04T23:46:54.747" v="1349" actId="1076"/>
          <ac:spMkLst>
            <pc:docMk/>
            <pc:sldMk cId="1366123653" sldId="2146847817"/>
            <ac:spMk id="7" creationId="{0EACDE9A-04AC-8A12-0AFB-0651B35EED0F}"/>
          </ac:spMkLst>
        </pc:spChg>
        <pc:spChg chg="del">
          <ac:chgData name="Huang, Emily" userId="S::emily.huang_stantec.com#ext#@countyofventuraca.onmicrosoft.com::11d71b36-781d-401a-9329-8546561d30f3" providerId="AD" clId="Web-{6EADD588-A99F-0D80-FE3A-4B2F88EA95BD}" dt="2026-03-04T23:33:50.137" v="1044"/>
          <ac:spMkLst>
            <pc:docMk/>
            <pc:sldMk cId="1366123653" sldId="2146847817"/>
            <ac:spMk id="9" creationId="{904A2DEB-DF48-DF13-B691-57994AEE8F98}"/>
          </ac:spMkLst>
        </pc:spChg>
        <pc:spChg chg="mod">
          <ac:chgData name="Huang, Emily" userId="S::emily.huang_stantec.com#ext#@countyofventuraca.onmicrosoft.com::11d71b36-781d-401a-9329-8546561d30f3" providerId="AD" clId="Web-{6EADD588-A99F-0D80-FE3A-4B2F88EA95BD}" dt="2026-03-04T23:57:14.104" v="1397" actId="20577"/>
          <ac:spMkLst>
            <pc:docMk/>
            <pc:sldMk cId="1366123653" sldId="2146847817"/>
            <ac:spMk id="10" creationId="{778D5401-2CFB-480C-50C7-9886D131A405}"/>
          </ac:spMkLst>
        </pc:spChg>
        <pc:spChg chg="del">
          <ac:chgData name="Huang, Emily" userId="S::emily.huang_stantec.com#ext#@countyofventuraca.onmicrosoft.com::11d71b36-781d-401a-9329-8546561d30f3" providerId="AD" clId="Web-{6EADD588-A99F-0D80-FE3A-4B2F88EA95BD}" dt="2026-03-04T23:33:51.840" v="1045"/>
          <ac:spMkLst>
            <pc:docMk/>
            <pc:sldMk cId="1366123653" sldId="2146847817"/>
            <ac:spMk id="12" creationId="{CFD5EE7E-D0AB-7AFD-AE84-CC3F4980FB06}"/>
          </ac:spMkLst>
        </pc:spChg>
        <pc:spChg chg="del">
          <ac:chgData name="Huang, Emily" userId="S::emily.huang_stantec.com#ext#@countyofventuraca.onmicrosoft.com::11d71b36-781d-401a-9329-8546561d30f3" providerId="AD" clId="Web-{6EADD588-A99F-0D80-FE3A-4B2F88EA95BD}" dt="2026-03-04T23:33:50.137" v="1043"/>
          <ac:spMkLst>
            <pc:docMk/>
            <pc:sldMk cId="1366123653" sldId="2146847817"/>
            <ac:spMk id="13" creationId="{5330FEC2-74E7-DBCD-199D-04EB724A238D}"/>
          </ac:spMkLst>
        </pc:spChg>
        <pc:spChg chg="del mod">
          <ac:chgData name="Huang, Emily" userId="S::emily.huang_stantec.com#ext#@countyofventuraca.onmicrosoft.com::11d71b36-781d-401a-9329-8546561d30f3" providerId="AD" clId="Web-{6EADD588-A99F-0D80-FE3A-4B2F88EA95BD}" dt="2026-03-04T23:38:26.255" v="1110"/>
          <ac:spMkLst>
            <pc:docMk/>
            <pc:sldMk cId="1366123653" sldId="2146847817"/>
            <ac:spMk id="14" creationId="{BCEAF42D-2FD6-71B4-1AC6-42F10439B4F4}"/>
          </ac:spMkLst>
        </pc:spChg>
        <pc:spChg chg="del mod">
          <ac:chgData name="Huang, Emily" userId="S::emily.huang_stantec.com#ext#@countyofventuraca.onmicrosoft.com::11d71b36-781d-401a-9329-8546561d30f3" providerId="AD" clId="Web-{6EADD588-A99F-0D80-FE3A-4B2F88EA95BD}" dt="2026-03-04T23:38:26.255" v="1109"/>
          <ac:spMkLst>
            <pc:docMk/>
            <pc:sldMk cId="1366123653" sldId="2146847817"/>
            <ac:spMk id="15" creationId="{9B35E79D-8CEA-DF64-A4B2-BF77B45C700A}"/>
          </ac:spMkLst>
        </pc:spChg>
        <pc:spChg chg="add del mod">
          <ac:chgData name="Huang, Emily" userId="S::emily.huang_stantec.com#ext#@countyofventuraca.onmicrosoft.com::11d71b36-781d-401a-9329-8546561d30f3" providerId="AD" clId="Web-{6EADD588-A99F-0D80-FE3A-4B2F88EA95BD}" dt="2026-03-04T23:45:23.684" v="1286"/>
          <ac:spMkLst>
            <pc:docMk/>
            <pc:sldMk cId="1366123653" sldId="2146847817"/>
            <ac:spMk id="16" creationId="{117D66ED-A2F9-B633-B683-5F6F31978B24}"/>
          </ac:spMkLst>
        </pc:spChg>
        <pc:spChg chg="del mod">
          <ac:chgData name="Huang, Emily" userId="S::emily.huang_stantec.com#ext#@countyofventuraca.onmicrosoft.com::11d71b36-781d-401a-9329-8546561d30f3" providerId="AD" clId="Web-{6EADD588-A99F-0D80-FE3A-4B2F88EA95BD}" dt="2026-03-04T23:39:16.975" v="1125"/>
          <ac:spMkLst>
            <pc:docMk/>
            <pc:sldMk cId="1366123653" sldId="2146847817"/>
            <ac:spMk id="17" creationId="{841868DA-8FEC-DA76-6135-04F3499A3FCE}"/>
          </ac:spMkLst>
        </pc:spChg>
        <pc:spChg chg="del mod">
          <ac:chgData name="Huang, Emily" userId="S::emily.huang_stantec.com#ext#@countyofventuraca.onmicrosoft.com::11d71b36-781d-401a-9329-8546561d30f3" providerId="AD" clId="Web-{6EADD588-A99F-0D80-FE3A-4B2F88EA95BD}" dt="2026-03-04T23:39:16.975" v="1124"/>
          <ac:spMkLst>
            <pc:docMk/>
            <pc:sldMk cId="1366123653" sldId="2146847817"/>
            <ac:spMk id="18" creationId="{1BC47BEB-4FA0-2A65-5782-080873E4B488}"/>
          </ac:spMkLst>
        </pc:spChg>
        <pc:spChg chg="add del mod">
          <ac:chgData name="Huang, Emily" userId="S::emily.huang_stantec.com#ext#@countyofventuraca.onmicrosoft.com::11d71b36-781d-401a-9329-8546561d30f3" providerId="AD" clId="Web-{6EADD588-A99F-0D80-FE3A-4B2F88EA95BD}" dt="2026-03-04T23:34:03.840" v="1054"/>
          <ac:spMkLst>
            <pc:docMk/>
            <pc:sldMk cId="1366123653" sldId="2146847817"/>
            <ac:spMk id="20" creationId="{33F374AD-460C-A7B3-D32D-CC838A34704B}"/>
          </ac:spMkLst>
        </pc:spChg>
        <pc:spChg chg="add del mod">
          <ac:chgData name="Huang, Emily" userId="S::emily.huang_stantec.com#ext#@countyofventuraca.onmicrosoft.com::11d71b36-781d-401a-9329-8546561d30f3" providerId="AD" clId="Web-{6EADD588-A99F-0D80-FE3A-4B2F88EA95BD}" dt="2026-03-04T23:34:12.731" v="1059"/>
          <ac:spMkLst>
            <pc:docMk/>
            <pc:sldMk cId="1366123653" sldId="2146847817"/>
            <ac:spMk id="22" creationId="{662E83FA-EA17-86AF-EDCA-6F4947AA64F0}"/>
          </ac:spMkLst>
        </pc:spChg>
        <pc:spChg chg="add mod">
          <ac:chgData name="Huang, Emily" userId="S::emily.huang_stantec.com#ext#@countyofventuraca.onmicrosoft.com::11d71b36-781d-401a-9329-8546561d30f3" providerId="AD" clId="Web-{6EADD588-A99F-0D80-FE3A-4B2F88EA95BD}" dt="2026-03-04T23:49:35.170" v="1364" actId="1076"/>
          <ac:spMkLst>
            <pc:docMk/>
            <pc:sldMk cId="1366123653" sldId="2146847817"/>
            <ac:spMk id="23" creationId="{557655C6-E244-F87E-9729-925379542030}"/>
          </ac:spMkLst>
        </pc:spChg>
        <pc:spChg chg="add del mod ord">
          <ac:chgData name="Huang, Emily" userId="S::emily.huang_stantec.com#ext#@countyofventuraca.onmicrosoft.com::11d71b36-781d-401a-9329-8546561d30f3" providerId="AD" clId="Web-{6EADD588-A99F-0D80-FE3A-4B2F88EA95BD}" dt="2026-03-04T23:45:20.622" v="1285"/>
          <ac:spMkLst>
            <pc:docMk/>
            <pc:sldMk cId="1366123653" sldId="2146847817"/>
            <ac:spMk id="24" creationId="{D850CA65-B3E8-C589-98C2-4D8EC9CE8080}"/>
          </ac:spMkLst>
        </pc:spChg>
        <pc:spChg chg="mod">
          <ac:chgData name="Huang, Emily" userId="S::emily.huang_stantec.com#ext#@countyofventuraca.onmicrosoft.com::11d71b36-781d-401a-9329-8546561d30f3" providerId="AD" clId="Web-{6EADD588-A99F-0D80-FE3A-4B2F88EA95BD}" dt="2026-03-04T23:57:32.620" v="1398" actId="20577"/>
          <ac:spMkLst>
            <pc:docMk/>
            <pc:sldMk cId="1366123653" sldId="2146847817"/>
            <ac:spMk id="28" creationId="{C31B63BD-E983-6A9B-1C3F-421597BDA15E}"/>
          </ac:spMkLst>
        </pc:spChg>
        <pc:spChg chg="mod">
          <ac:chgData name="Huang, Emily" userId="S::emily.huang_stantec.com#ext#@countyofventuraca.onmicrosoft.com::11d71b36-781d-401a-9329-8546561d30f3" providerId="AD" clId="Web-{6EADD588-A99F-0D80-FE3A-4B2F88EA95BD}" dt="2026-03-04T23:42:46.823" v="1232" actId="1076"/>
          <ac:spMkLst>
            <pc:docMk/>
            <pc:sldMk cId="1366123653" sldId="2146847817"/>
            <ac:spMk id="32" creationId="{06C61C23-667E-5520-534C-3FA687D97406}"/>
          </ac:spMkLst>
        </pc:spChg>
        <pc:spChg chg="ord">
          <ac:chgData name="Huang, Emily" userId="S::emily.huang_stantec.com#ext#@countyofventuraca.onmicrosoft.com::11d71b36-781d-401a-9329-8546561d30f3" providerId="AD" clId="Web-{6EADD588-A99F-0D80-FE3A-4B2F88EA95BD}" dt="2026-03-04T23:47:57.232" v="1359"/>
          <ac:spMkLst>
            <pc:docMk/>
            <pc:sldMk cId="1366123653" sldId="2146847817"/>
            <ac:spMk id="34" creationId="{EDF82536-B7A4-80E3-6771-715DE9230BFE}"/>
          </ac:spMkLst>
        </pc:spChg>
        <pc:spChg chg="ord">
          <ac:chgData name="Huang, Emily" userId="S::emily.huang_stantec.com#ext#@countyofventuraca.onmicrosoft.com::11d71b36-781d-401a-9329-8546561d30f3" providerId="AD" clId="Web-{6EADD588-A99F-0D80-FE3A-4B2F88EA95BD}" dt="2026-03-04T23:46:37.669" v="1345"/>
          <ac:spMkLst>
            <pc:docMk/>
            <pc:sldMk cId="1366123653" sldId="2146847817"/>
            <ac:spMk id="45" creationId="{A098D7EE-8F83-2CB5-2E3B-7B1D86F50AB4}"/>
          </ac:spMkLst>
        </pc:spChg>
        <pc:spChg chg="mod">
          <ac:chgData name="Huang, Emily" userId="S::emily.huang_stantec.com#ext#@countyofventuraca.onmicrosoft.com::11d71b36-781d-401a-9329-8546561d30f3" providerId="AD" clId="Web-{6EADD588-A99F-0D80-FE3A-4B2F88EA95BD}" dt="2026-03-04T23:44:11.121" v="1264" actId="1076"/>
          <ac:spMkLst>
            <pc:docMk/>
            <pc:sldMk cId="1366123653" sldId="2146847817"/>
            <ac:spMk id="46" creationId="{C6E92EB9-D046-7F91-5FD1-9DA34F083E4B}"/>
          </ac:spMkLst>
        </pc:spChg>
        <pc:spChg chg="ord">
          <ac:chgData name="Huang, Emily" userId="S::emily.huang_stantec.com#ext#@countyofventuraca.onmicrosoft.com::11d71b36-781d-401a-9329-8546561d30f3" providerId="AD" clId="Web-{6EADD588-A99F-0D80-FE3A-4B2F88EA95BD}" dt="2026-03-04T23:50:52.687" v="1384"/>
          <ac:spMkLst>
            <pc:docMk/>
            <pc:sldMk cId="1366123653" sldId="2146847817"/>
            <ac:spMk id="53" creationId="{028EBF82-865E-4218-E573-3F1DF438EAF6}"/>
          </ac:spMkLst>
        </pc:spChg>
        <pc:spChg chg="ord">
          <ac:chgData name="Huang, Emily" userId="S::emily.huang_stantec.com#ext#@countyofventuraca.onmicrosoft.com::11d71b36-781d-401a-9329-8546561d30f3" providerId="AD" clId="Web-{6EADD588-A99F-0D80-FE3A-4B2F88EA95BD}" dt="2026-03-04T23:50:52.515" v="1383"/>
          <ac:spMkLst>
            <pc:docMk/>
            <pc:sldMk cId="1366123653" sldId="2146847817"/>
            <ac:spMk id="58" creationId="{5B934F1F-3C3D-9738-8611-E10B7CD3DA3D}"/>
          </ac:spMkLst>
        </pc:spChg>
        <pc:spChg chg="mod">
          <ac:chgData name="Huang, Emily" userId="S::emily.huang_stantec.com#ext#@countyofventuraca.onmicrosoft.com::11d71b36-781d-401a-9329-8546561d30f3" providerId="AD" clId="Web-{6EADD588-A99F-0D80-FE3A-4B2F88EA95BD}" dt="2026-03-04T23:38:56.771" v="1120" actId="14100"/>
          <ac:spMkLst>
            <pc:docMk/>
            <pc:sldMk cId="1366123653" sldId="2146847817"/>
            <ac:spMk id="75" creationId="{1A9EC52D-E05D-5324-D71F-5CE89CA46390}"/>
          </ac:spMkLst>
        </pc:spChg>
        <pc:cxnChg chg="add del mod">
          <ac:chgData name="Huang, Emily" userId="S::emily.huang_stantec.com#ext#@countyofventuraca.onmicrosoft.com::11d71b36-781d-401a-9329-8546561d30f3" providerId="AD" clId="Web-{6EADD588-A99F-0D80-FE3A-4B2F88EA95BD}" dt="2026-03-04T23:43:57.746" v="1258"/>
          <ac:cxnSpMkLst>
            <pc:docMk/>
            <pc:sldMk cId="1366123653" sldId="2146847817"/>
            <ac:cxnSpMk id="3" creationId="{66BEA6C0-FBB0-E36D-E205-3349FDE82AA1}"/>
          </ac:cxnSpMkLst>
        </pc:cxnChg>
        <pc:cxnChg chg="add mod ord">
          <ac:chgData name="Huang, Emily" userId="S::emily.huang_stantec.com#ext#@countyofventuraca.onmicrosoft.com::11d71b36-781d-401a-9329-8546561d30f3" providerId="AD" clId="Web-{6EADD588-A99F-0D80-FE3A-4B2F88EA95BD}" dt="2026-03-04T23:50:42.983" v="1381"/>
          <ac:cxnSpMkLst>
            <pc:docMk/>
            <pc:sldMk cId="1366123653" sldId="2146847817"/>
            <ac:cxnSpMk id="25" creationId="{0DC34F26-B482-908C-2BC1-53E67B861C0E}"/>
          </ac:cxnSpMkLst>
        </pc:cxnChg>
        <pc:cxnChg chg="add del mod">
          <ac:chgData name="Huang, Emily" userId="S::emily.huang_stantec.com#ext#@countyofventuraca.onmicrosoft.com::11d71b36-781d-401a-9329-8546561d30f3" providerId="AD" clId="Web-{6EADD588-A99F-0D80-FE3A-4B2F88EA95BD}" dt="2026-03-04T23:39:45.538" v="1129"/>
          <ac:cxnSpMkLst>
            <pc:docMk/>
            <pc:sldMk cId="1366123653" sldId="2146847817"/>
            <ac:cxnSpMk id="26" creationId="{B2196ED0-2F1C-FC17-B6CE-3BCEDD0C6800}"/>
          </ac:cxnSpMkLst>
        </pc:cxnChg>
        <pc:cxnChg chg="add mod ord">
          <ac:chgData name="Huang, Emily" userId="S::emily.huang_stantec.com#ext#@countyofventuraca.onmicrosoft.com::11d71b36-781d-401a-9329-8546561d30f3" providerId="AD" clId="Web-{6EADD588-A99F-0D80-FE3A-4B2F88EA95BD}" dt="2026-03-04T23:50:47.890" v="1382"/>
          <ac:cxnSpMkLst>
            <pc:docMk/>
            <pc:sldMk cId="1366123653" sldId="2146847817"/>
            <ac:cxnSpMk id="27" creationId="{5A2D0819-8B4F-2A4D-6EB3-6C928925676B}"/>
          </ac:cxnSpMkLst>
        </pc:cxnChg>
        <pc:cxnChg chg="add mod ord">
          <ac:chgData name="Huang, Emily" userId="S::emily.huang_stantec.com#ext#@countyofventuraca.onmicrosoft.com::11d71b36-781d-401a-9329-8546561d30f3" providerId="AD" clId="Web-{6EADD588-A99F-0D80-FE3A-4B2F88EA95BD}" dt="2026-03-04T23:57:40.776" v="1399" actId="1076"/>
          <ac:cxnSpMkLst>
            <pc:docMk/>
            <pc:sldMk cId="1366123653" sldId="2146847817"/>
            <ac:cxnSpMk id="31" creationId="{BD234C0C-E103-B772-2242-1C4A052DE2EB}"/>
          </ac:cxnSpMkLst>
        </pc:cxnChg>
        <pc:cxnChg chg="add mod">
          <ac:chgData name="Huang, Emily" userId="S::emily.huang_stantec.com#ext#@countyofventuraca.onmicrosoft.com::11d71b36-781d-401a-9329-8546561d30f3" providerId="AD" clId="Web-{6EADD588-A99F-0D80-FE3A-4B2F88EA95BD}" dt="2026-03-04T23:44:18.699" v="1265"/>
          <ac:cxnSpMkLst>
            <pc:docMk/>
            <pc:sldMk cId="1366123653" sldId="2146847817"/>
            <ac:cxnSpMk id="33" creationId="{2607FA30-B603-4039-B3BD-363B121B99BA}"/>
          </ac:cxnSpMkLst>
        </pc:cxnChg>
      </pc:sldChg>
    </pc:docChg>
  </pc:docChgLst>
  <pc:docChgLst>
    <pc:chgData name="Buck-Macleod, Rina" userId="S::rina.buck-macleod_stantec.com#ext#@countyofventuraca.onmicrosoft.com::5ccd144c-dbb0-4d3b-9553-bc6420de5e81" providerId="AD" clId="Web-{908E0419-12BD-DB05-B6BF-A2B58DCD5EB8}"/>
    <pc:docChg chg="modSection">
      <pc:chgData name="Buck-Macleod, Rina" userId="S::rina.buck-macleod_stantec.com#ext#@countyofventuraca.onmicrosoft.com::5ccd144c-dbb0-4d3b-9553-bc6420de5e81" providerId="AD" clId="Web-{908E0419-12BD-DB05-B6BF-A2B58DCD5EB8}" dt="2026-02-18T22:11:23.771" v="0"/>
      <pc:docMkLst>
        <pc:docMk/>
      </pc:docMkLst>
    </pc:docChg>
  </pc:docChgLst>
  <pc:docChgLst>
    <pc:chgData name="Schlageter, Shawna" userId="S::shawna.schlageter@ventura.org::ea6356a0-8e4f-42ff-b393-64f8a0059454" providerId="AD" clId="Web-{98199145-3772-0C54-4C8B-69F4FB87BBD7}"/>
    <pc:docChg chg="mod">
      <pc:chgData name="Schlageter, Shawna" userId="S::shawna.schlageter@ventura.org::ea6356a0-8e4f-42ff-b393-64f8a0059454" providerId="AD" clId="Web-{98199145-3772-0C54-4C8B-69F4FB87BBD7}" dt="2026-03-05T00:09:18.845" v="0"/>
      <pc:docMkLst>
        <pc:docMk/>
      </pc:docMkLst>
    </pc:docChg>
  </pc:docChgLst>
  <pc:docChgLst>
    <pc:chgData name="Huang, Emily" userId="S::emily.huang_stantec.com#ext#@countyofventuraca.onmicrosoft.com::11d71b36-781d-401a-9329-8546561d30f3" providerId="AD" clId="Web-{291D65B0-0AEE-34C2-5F39-7B703C3E2A07}"/>
    <pc:docChg chg="modSld">
      <pc:chgData name="Huang, Emily" userId="S::emily.huang_stantec.com#ext#@countyofventuraca.onmicrosoft.com::11d71b36-781d-401a-9329-8546561d30f3" providerId="AD" clId="Web-{291D65B0-0AEE-34C2-5F39-7B703C3E2A07}" dt="2026-03-05T23:26:54.655" v="72" actId="20577"/>
      <pc:docMkLst>
        <pc:docMk/>
      </pc:docMkLst>
      <pc:sldChg chg="modSp">
        <pc:chgData name="Huang, Emily" userId="S::emily.huang_stantec.com#ext#@countyofventuraca.onmicrosoft.com::11d71b36-781d-401a-9329-8546561d30f3" providerId="AD" clId="Web-{291D65B0-0AEE-34C2-5F39-7B703C3E2A07}" dt="2026-03-05T23:16:14.995" v="0"/>
        <pc:sldMkLst>
          <pc:docMk/>
          <pc:sldMk cId="1366123653" sldId="2146847817"/>
        </pc:sldMkLst>
        <pc:spChg chg="mod">
          <ac:chgData name="Huang, Emily" userId="S::emily.huang_stantec.com#ext#@countyofventuraca.onmicrosoft.com::11d71b36-781d-401a-9329-8546561d30f3" providerId="AD" clId="Web-{291D65B0-0AEE-34C2-5F39-7B703C3E2A07}" dt="2026-03-05T23:16:14.995" v="0"/>
          <ac:spMkLst>
            <pc:docMk/>
            <pc:sldMk cId="1366123653" sldId="2146847817"/>
            <ac:spMk id="75" creationId="{1A9EC52D-E05D-5324-D71F-5CE89CA46390}"/>
          </ac:spMkLst>
        </pc:spChg>
      </pc:sldChg>
      <pc:sldChg chg="modSp">
        <pc:chgData name="Huang, Emily" userId="S::emily.huang_stantec.com#ext#@countyofventuraca.onmicrosoft.com::11d71b36-781d-401a-9329-8546561d30f3" providerId="AD" clId="Web-{291D65B0-0AEE-34C2-5F39-7B703C3E2A07}" dt="2026-03-05T23:26:54.655" v="72" actId="20577"/>
        <pc:sldMkLst>
          <pc:docMk/>
          <pc:sldMk cId="2449717062" sldId="2146847823"/>
        </pc:sldMkLst>
        <pc:spChg chg="mod">
          <ac:chgData name="Huang, Emily" userId="S::emily.huang_stantec.com#ext#@countyofventuraca.onmicrosoft.com::11d71b36-781d-401a-9329-8546561d30f3" providerId="AD" clId="Web-{291D65B0-0AEE-34C2-5F39-7B703C3E2A07}" dt="2026-03-05T23:26:54.655" v="72" actId="20577"/>
          <ac:spMkLst>
            <pc:docMk/>
            <pc:sldMk cId="2449717062" sldId="2146847823"/>
            <ac:spMk id="2" creationId="{CF54859D-B18D-6AD4-CF2E-459AB7A83EFD}"/>
          </ac:spMkLst>
        </pc:spChg>
      </pc:sldChg>
    </pc:docChg>
  </pc:docChgLst>
  <pc:docChgLst>
    <pc:chgData name="Huang, Emily" userId="S::emily.huang_stantec.com#ext#@countyofventuraca.onmicrosoft.com::11d71b36-781d-401a-9329-8546561d30f3" providerId="AD" clId="Web-{A72ED64B-358B-A37D-2ADF-7F37AB2BA17F}"/>
    <pc:docChg chg="sldOrd modSection">
      <pc:chgData name="Huang, Emily" userId="S::emily.huang_stantec.com#ext#@countyofventuraca.onmicrosoft.com::11d71b36-781d-401a-9329-8546561d30f3" providerId="AD" clId="Web-{A72ED64B-358B-A37D-2ADF-7F37AB2BA17F}" dt="2026-03-05T23:41:34.087" v="19"/>
      <pc:docMkLst>
        <pc:docMk/>
      </pc:docMkLst>
      <pc:sldChg chg="ord">
        <pc:chgData name="Huang, Emily" userId="S::emily.huang_stantec.com#ext#@countyofventuraca.onmicrosoft.com::11d71b36-781d-401a-9329-8546561d30f3" providerId="AD" clId="Web-{A72ED64B-358B-A37D-2ADF-7F37AB2BA17F}" dt="2026-03-05T23:41:29.509" v="18"/>
        <pc:sldMkLst>
          <pc:docMk/>
          <pc:sldMk cId="3982505217" sldId="2146847807"/>
        </pc:sldMkLst>
      </pc:sldChg>
      <pc:sldChg chg="ord">
        <pc:chgData name="Huang, Emily" userId="S::emily.huang_stantec.com#ext#@countyofventuraca.onmicrosoft.com::11d71b36-781d-401a-9329-8546561d30f3" providerId="AD" clId="Web-{A72ED64B-358B-A37D-2ADF-7F37AB2BA17F}" dt="2026-03-05T23:41:34.087" v="19"/>
        <pc:sldMkLst>
          <pc:docMk/>
          <pc:sldMk cId="3194449414" sldId="2146847816"/>
        </pc:sldMkLst>
      </pc:sldChg>
    </pc:docChg>
  </pc:docChgLst>
  <pc:docChgLst>
    <pc:chgData name="Huang, Emily" userId="S::emily.huang_stantec.com#ext#@countyofventuraca.onmicrosoft.com::11d71b36-781d-401a-9329-8546561d30f3" providerId="AD" clId="Web-{295112F4-7D05-1B77-D1A1-898D022B8EC5}"/>
    <pc:docChg chg="mod">
      <pc:chgData name="Huang, Emily" userId="S::emily.huang_stantec.com#ext#@countyofventuraca.onmicrosoft.com::11d71b36-781d-401a-9329-8546561d30f3" providerId="AD" clId="Web-{295112F4-7D05-1B77-D1A1-898D022B8EC5}" dt="2026-02-24T23:55:49.513" v="0"/>
      <pc:docMkLst>
        <pc:docMk/>
      </pc:docMkLst>
    </pc:docChg>
  </pc:docChgLst>
  <pc:docChgLst>
    <pc:chgData name="Buck-Macleod, Rina" userId="4dbbd56f-3e20-4028-a5e3-3dbebe68c378" providerId="ADAL" clId="{9C8546A0-EDA9-432B-9986-0DA420B4C4A4}"/>
    <pc:docChg chg="undo custSel addSld delSld modSld sldOrd modMainMaster addSection delSection modSection">
      <pc:chgData name="Buck-Macleod, Rina" userId="4dbbd56f-3e20-4028-a5e3-3dbebe68c378" providerId="ADAL" clId="{9C8546A0-EDA9-432B-9986-0DA420B4C4A4}" dt="2026-03-05T22:24:56.336" v="5627" actId="20577"/>
      <pc:docMkLst>
        <pc:docMk/>
      </pc:docMkLst>
      <pc:sldChg chg="modSp mod ord">
        <pc:chgData name="Buck-Macleod, Rina" userId="4dbbd56f-3e20-4028-a5e3-3dbebe68c378" providerId="ADAL" clId="{9C8546A0-EDA9-432B-9986-0DA420B4C4A4}" dt="2026-03-05T22:19:03.590" v="5237"/>
        <pc:sldMkLst>
          <pc:docMk/>
          <pc:sldMk cId="3765298601" sldId="2146847773"/>
        </pc:sldMkLst>
      </pc:sldChg>
      <pc:sldChg chg="ord">
        <pc:chgData name="Buck-Macleod, Rina" userId="4dbbd56f-3e20-4028-a5e3-3dbebe68c378" providerId="ADAL" clId="{9C8546A0-EDA9-432B-9986-0DA420B4C4A4}" dt="2026-03-04T21:52:18.298" v="3538"/>
        <pc:sldMkLst>
          <pc:docMk/>
          <pc:sldMk cId="2713877515" sldId="2146847797"/>
        </pc:sldMkLst>
      </pc:sldChg>
      <pc:sldChg chg="addSp delSp modSp mod ord">
        <pc:chgData name="Buck-Macleod, Rina" userId="4dbbd56f-3e20-4028-a5e3-3dbebe68c378" providerId="ADAL" clId="{9C8546A0-EDA9-432B-9986-0DA420B4C4A4}" dt="2026-03-05T22:09:44.669" v="5193" actId="1035"/>
        <pc:sldMkLst>
          <pc:docMk/>
          <pc:sldMk cId="3383169207" sldId="2146847803"/>
        </pc:sldMkLst>
        <pc:spChg chg="mod">
          <ac:chgData name="Buck-Macleod, Rina" userId="4dbbd56f-3e20-4028-a5e3-3dbebe68c378" providerId="ADAL" clId="{9C8546A0-EDA9-432B-9986-0DA420B4C4A4}" dt="2026-03-05T22:09:44.669" v="5193" actId="1035"/>
          <ac:spMkLst>
            <pc:docMk/>
            <pc:sldMk cId="3383169207" sldId="2146847803"/>
            <ac:spMk id="2" creationId="{96C784C7-0F52-839D-D6E0-C17CF9C56D0F}"/>
          </ac:spMkLst>
        </pc:spChg>
        <pc:graphicFrameChg chg="add mod modGraphic">
          <ac:chgData name="Buck-Macleod, Rina" userId="4dbbd56f-3e20-4028-a5e3-3dbebe68c378" providerId="ADAL" clId="{9C8546A0-EDA9-432B-9986-0DA420B4C4A4}" dt="2026-02-24T19:26:07.984" v="3412" actId="13926"/>
          <ac:graphicFrameMkLst>
            <pc:docMk/>
            <pc:sldMk cId="3383169207" sldId="2146847803"/>
            <ac:graphicFrameMk id="8" creationId="{9070052C-1DC0-C0C0-C9FC-E805E94C3801}"/>
          </ac:graphicFrameMkLst>
        </pc:graphicFrameChg>
      </pc:sldChg>
      <pc:sldChg chg="modSp mod ord">
        <pc:chgData name="Buck-Macleod, Rina" userId="4dbbd56f-3e20-4028-a5e3-3dbebe68c378" providerId="ADAL" clId="{9C8546A0-EDA9-432B-9986-0DA420B4C4A4}" dt="2026-03-05T22:09:18.132" v="5186" actId="1036"/>
        <pc:sldMkLst>
          <pc:docMk/>
          <pc:sldMk cId="419762261" sldId="2146847804"/>
        </pc:sldMkLst>
        <pc:spChg chg="mod">
          <ac:chgData name="Buck-Macleod, Rina" userId="4dbbd56f-3e20-4028-a5e3-3dbebe68c378" providerId="ADAL" clId="{9C8546A0-EDA9-432B-9986-0DA420B4C4A4}" dt="2026-03-05T22:09:18.132" v="5186" actId="1036"/>
          <ac:spMkLst>
            <pc:docMk/>
            <pc:sldMk cId="419762261" sldId="2146847804"/>
            <ac:spMk id="15" creationId="{559E17C4-3D18-0361-A973-1BA523BE3E51}"/>
          </ac:spMkLst>
        </pc:spChg>
        <pc:spChg chg="mod">
          <ac:chgData name="Buck-Macleod, Rina" userId="4dbbd56f-3e20-4028-a5e3-3dbebe68c378" providerId="ADAL" clId="{9C8546A0-EDA9-432B-9986-0DA420B4C4A4}" dt="2026-03-05T22:09:18.132" v="5186" actId="1036"/>
          <ac:spMkLst>
            <pc:docMk/>
            <pc:sldMk cId="419762261" sldId="2146847804"/>
            <ac:spMk id="16" creationId="{0E181379-C426-AD09-0BD3-DB9FB835728A}"/>
          </ac:spMkLst>
        </pc:spChg>
        <pc:spChg chg="mod">
          <ac:chgData name="Buck-Macleod, Rina" userId="4dbbd56f-3e20-4028-a5e3-3dbebe68c378" providerId="ADAL" clId="{9C8546A0-EDA9-432B-9986-0DA420B4C4A4}" dt="2026-03-05T22:09:18.132" v="5186" actId="1036"/>
          <ac:spMkLst>
            <pc:docMk/>
            <pc:sldMk cId="419762261" sldId="2146847804"/>
            <ac:spMk id="17" creationId="{5A2D18EE-26D1-9899-F32A-A6D0161D45EC}"/>
          </ac:spMkLst>
        </pc:spChg>
        <pc:grpChg chg="mod">
          <ac:chgData name="Buck-Macleod, Rina" userId="4dbbd56f-3e20-4028-a5e3-3dbebe68c378" providerId="ADAL" clId="{9C8546A0-EDA9-432B-9986-0DA420B4C4A4}" dt="2026-03-05T22:09:11.272" v="5167" actId="1076"/>
          <ac:grpSpMkLst>
            <pc:docMk/>
            <pc:sldMk cId="419762261" sldId="2146847804"/>
            <ac:grpSpMk id="11" creationId="{E5609EC8-3FBD-B597-6C07-68B75AD45401}"/>
          </ac:grpSpMkLst>
        </pc:grpChg>
      </pc:sldChg>
      <pc:sldChg chg="modSp add mod ord">
        <pc:chgData name="Buck-Macleod, Rina" userId="4dbbd56f-3e20-4028-a5e3-3dbebe68c378" providerId="ADAL" clId="{9C8546A0-EDA9-432B-9986-0DA420B4C4A4}" dt="2026-03-05T22:23:38.938" v="5563" actId="20577"/>
        <pc:sldMkLst>
          <pc:docMk/>
          <pc:sldMk cId="568338499" sldId="2146847810"/>
        </pc:sldMkLst>
        <pc:spChg chg="mod">
          <ac:chgData name="Buck-Macleod, Rina" userId="4dbbd56f-3e20-4028-a5e3-3dbebe68c378" providerId="ADAL" clId="{9C8546A0-EDA9-432B-9986-0DA420B4C4A4}" dt="2026-03-05T22:23:38.938" v="5563" actId="20577"/>
          <ac:spMkLst>
            <pc:docMk/>
            <pc:sldMk cId="568338499" sldId="2146847810"/>
            <ac:spMk id="3" creationId="{B02ADB37-AD31-BF13-8070-8E1C0D541B6E}"/>
          </ac:spMkLst>
        </pc:spChg>
      </pc:sldChg>
      <pc:sldChg chg="addSp delSp modSp add mod">
        <pc:chgData name="Buck-Macleod, Rina" userId="4dbbd56f-3e20-4028-a5e3-3dbebe68c378" providerId="ADAL" clId="{9C8546A0-EDA9-432B-9986-0DA420B4C4A4}" dt="2026-03-03T23:49:46.693" v="3428" actId="6549"/>
        <pc:sldMkLst>
          <pc:docMk/>
          <pc:sldMk cId="1888765216" sldId="2146847812"/>
        </pc:sldMkLst>
        <pc:spChg chg="mod">
          <ac:chgData name="Buck-Macleod, Rina" userId="4dbbd56f-3e20-4028-a5e3-3dbebe68c378" providerId="ADAL" clId="{9C8546A0-EDA9-432B-9986-0DA420B4C4A4}" dt="2026-03-03T23:49:46.693" v="3428" actId="6549"/>
          <ac:spMkLst>
            <pc:docMk/>
            <pc:sldMk cId="1888765216" sldId="2146847812"/>
            <ac:spMk id="3" creationId="{C81E95AC-2797-E0A9-3D3B-1DC1DE612115}"/>
          </ac:spMkLst>
        </pc:spChg>
      </pc:sldChg>
      <pc:sldChg chg="delSp modSp add mod">
        <pc:chgData name="Buck-Macleod, Rina" userId="4dbbd56f-3e20-4028-a5e3-3dbebe68c378" providerId="ADAL" clId="{9C8546A0-EDA9-432B-9986-0DA420B4C4A4}" dt="2026-02-18T22:19:13.676" v="3300"/>
        <pc:sldMkLst>
          <pc:docMk/>
          <pc:sldMk cId="2523236688" sldId="2146847814"/>
        </pc:sldMkLst>
        <pc:graphicFrameChg chg="mod modGraphic">
          <ac:chgData name="Buck-Macleod, Rina" userId="4dbbd56f-3e20-4028-a5e3-3dbebe68c378" providerId="ADAL" clId="{9C8546A0-EDA9-432B-9986-0DA420B4C4A4}" dt="2026-02-18T22:19:13.676" v="3300"/>
          <ac:graphicFrameMkLst>
            <pc:docMk/>
            <pc:sldMk cId="2523236688" sldId="2146847814"/>
            <ac:graphicFrameMk id="8" creationId="{EDF8D21B-B854-27AC-5833-F3D6D319C887}"/>
          </ac:graphicFrameMkLst>
        </pc:graphicFrameChg>
      </pc:sldChg>
      <pc:sldChg chg="modSp mod ord modCm">
        <pc:chgData name="Buck-Macleod, Rina" userId="4dbbd56f-3e20-4028-a5e3-3dbebe68c378" providerId="ADAL" clId="{9C8546A0-EDA9-432B-9986-0DA420B4C4A4}" dt="2026-03-05T22:18:30.981" v="5231"/>
        <pc:sldMkLst>
          <pc:docMk/>
          <pc:sldMk cId="3194449414" sldId="2146847816"/>
        </pc:sldMkLst>
        <pc:spChg chg="mod">
          <ac:chgData name="Buck-Macleod, Rina" userId="4dbbd56f-3e20-4028-a5e3-3dbebe68c378" providerId="ADAL" clId="{9C8546A0-EDA9-432B-9986-0DA420B4C4A4}" dt="2026-03-05T22:18:00.222" v="5227" actId="20577"/>
          <ac:spMkLst>
            <pc:docMk/>
            <pc:sldMk cId="3194449414" sldId="2146847816"/>
            <ac:spMk id="2" creationId="{1B5EF68D-D8E9-344F-B832-36CC6EB021D3}"/>
          </ac:spMkLst>
        </pc:spChg>
        <pc:extLst>
          <p:ext xmlns:p="http://schemas.openxmlformats.org/presentationml/2006/main" uri="{D6D511B9-2390-475A-947B-AFAB55BFBCF1}">
            <pc226:cmChg xmlns:pc226="http://schemas.microsoft.com/office/powerpoint/2022/06/main/command" chg="mod">
              <pc226:chgData name="Buck-Macleod, Rina" userId="4dbbd56f-3e20-4028-a5e3-3dbebe68c378" providerId="ADAL" clId="{9C8546A0-EDA9-432B-9986-0DA420B4C4A4}" dt="2026-03-05T22:18:00.222" v="5227" actId="20577"/>
              <pc2:cmMkLst xmlns:pc2="http://schemas.microsoft.com/office/powerpoint/2019/9/main/command">
                <pc:docMk/>
                <pc:sldMk cId="3194449414" sldId="2146847816"/>
                <pc2:cmMk id="{6C2E8092-B792-4D24-8B9A-067EAF2E46FD}"/>
              </pc2:cmMkLst>
            </pc226:cmChg>
          </p:ext>
        </pc:extLst>
      </pc:sldChg>
      <pc:sldChg chg="addSp delSp modSp mod">
        <pc:chgData name="Buck-Macleod, Rina" userId="4dbbd56f-3e20-4028-a5e3-3dbebe68c378" providerId="ADAL" clId="{9C8546A0-EDA9-432B-9986-0DA420B4C4A4}" dt="2026-03-05T22:12:54.494" v="5218" actId="1076"/>
        <pc:sldMkLst>
          <pc:docMk/>
          <pc:sldMk cId="1366123653" sldId="2146847817"/>
        </pc:sldMkLst>
        <pc:spChg chg="mod">
          <ac:chgData name="Buck-Macleod, Rina" userId="4dbbd56f-3e20-4028-a5e3-3dbebe68c378" providerId="ADAL" clId="{9C8546A0-EDA9-432B-9986-0DA420B4C4A4}" dt="2026-03-05T22:10:19.008" v="5201" actId="1035"/>
          <ac:spMkLst>
            <pc:docMk/>
            <pc:sldMk cId="1366123653" sldId="2146847817"/>
            <ac:spMk id="2" creationId="{7369F2CA-A9AF-4E3C-2B30-374CC60A66B8}"/>
          </ac:spMkLst>
        </pc:spChg>
        <pc:spChg chg="mod topLvl">
          <ac:chgData name="Buck-Macleod, Rina" userId="4dbbd56f-3e20-4028-a5e3-3dbebe68c378" providerId="ADAL" clId="{9C8546A0-EDA9-432B-9986-0DA420B4C4A4}" dt="2026-03-05T21:52:58.899" v="4593" actId="165"/>
          <ac:spMkLst>
            <pc:docMk/>
            <pc:sldMk cId="1366123653" sldId="2146847817"/>
            <ac:spMk id="7" creationId="{0EACDE9A-04AC-8A12-0AFB-0651B35EED0F}"/>
          </ac:spMkLst>
        </pc:spChg>
        <pc:spChg chg="mod ord">
          <ac:chgData name="Buck-Macleod, Rina" userId="4dbbd56f-3e20-4028-a5e3-3dbebe68c378" providerId="ADAL" clId="{9C8546A0-EDA9-432B-9986-0DA420B4C4A4}" dt="2026-03-05T22:00:24.549" v="5103" actId="1076"/>
          <ac:spMkLst>
            <pc:docMk/>
            <pc:sldMk cId="1366123653" sldId="2146847817"/>
            <ac:spMk id="10" creationId="{778D5401-2CFB-480C-50C7-9886D131A405}"/>
          </ac:spMkLst>
        </pc:spChg>
        <pc:spChg chg="add del mod">
          <ac:chgData name="Buck-Macleod, Rina" userId="4dbbd56f-3e20-4028-a5e3-3dbebe68c378" providerId="ADAL" clId="{9C8546A0-EDA9-432B-9986-0DA420B4C4A4}" dt="2026-03-05T21:49:06.328" v="4467" actId="1038"/>
          <ac:spMkLst>
            <pc:docMk/>
            <pc:sldMk cId="1366123653" sldId="2146847817"/>
            <ac:spMk id="19" creationId="{BF9815EF-84C8-9C26-E90E-E33796748DE2}"/>
          </ac:spMkLst>
        </pc:spChg>
        <pc:spChg chg="mod ord topLvl">
          <ac:chgData name="Buck-Macleod, Rina" userId="4dbbd56f-3e20-4028-a5e3-3dbebe68c378" providerId="ADAL" clId="{9C8546A0-EDA9-432B-9986-0DA420B4C4A4}" dt="2026-03-05T22:10:58.346" v="5207" actId="1036"/>
          <ac:spMkLst>
            <pc:docMk/>
            <pc:sldMk cId="1366123653" sldId="2146847817"/>
            <ac:spMk id="23" creationId="{557655C6-E244-F87E-9729-925379542030}"/>
          </ac:spMkLst>
        </pc:spChg>
        <pc:spChg chg="add mod topLvl">
          <ac:chgData name="Buck-Macleod, Rina" userId="4dbbd56f-3e20-4028-a5e3-3dbebe68c378" providerId="ADAL" clId="{9C8546A0-EDA9-432B-9986-0DA420B4C4A4}" dt="2026-03-05T22:02:27.618" v="5107" actId="1076"/>
          <ac:spMkLst>
            <pc:docMk/>
            <pc:sldMk cId="1366123653" sldId="2146847817"/>
            <ac:spMk id="24" creationId="{F5A6DA67-AA9C-C362-C8C6-57E98CDBFA9E}"/>
          </ac:spMkLst>
        </pc:spChg>
        <pc:spChg chg="add mod">
          <ac:chgData name="Buck-Macleod, Rina" userId="4dbbd56f-3e20-4028-a5e3-3dbebe68c378" providerId="ADAL" clId="{9C8546A0-EDA9-432B-9986-0DA420B4C4A4}" dt="2026-03-05T21:49:06.328" v="4467" actId="1038"/>
          <ac:spMkLst>
            <pc:docMk/>
            <pc:sldMk cId="1366123653" sldId="2146847817"/>
            <ac:spMk id="26" creationId="{53480781-3F01-F455-8FF3-58C7D1D27193}"/>
          </ac:spMkLst>
        </pc:spChg>
        <pc:spChg chg="mod topLvl">
          <ac:chgData name="Buck-Macleod, Rina" userId="4dbbd56f-3e20-4028-a5e3-3dbebe68c378" providerId="ADAL" clId="{9C8546A0-EDA9-432B-9986-0DA420B4C4A4}" dt="2026-03-05T21:52:58.899" v="4593" actId="165"/>
          <ac:spMkLst>
            <pc:docMk/>
            <pc:sldMk cId="1366123653" sldId="2146847817"/>
            <ac:spMk id="28" creationId="{C31B63BD-E983-6A9B-1C3F-421597BDA15E}"/>
          </ac:spMkLst>
        </pc:spChg>
        <pc:spChg chg="mod ord">
          <ac:chgData name="Buck-Macleod, Rina" userId="4dbbd56f-3e20-4028-a5e3-3dbebe68c378" providerId="ADAL" clId="{9C8546A0-EDA9-432B-9986-0DA420B4C4A4}" dt="2026-03-05T21:57:36.476" v="5099" actId="207"/>
          <ac:spMkLst>
            <pc:docMk/>
            <pc:sldMk cId="1366123653" sldId="2146847817"/>
            <ac:spMk id="29" creationId="{5109C8A3-F4DE-67D8-93E5-78D92A80C197}"/>
          </ac:spMkLst>
        </pc:spChg>
        <pc:spChg chg="mod">
          <ac:chgData name="Buck-Macleod, Rina" userId="4dbbd56f-3e20-4028-a5e3-3dbebe68c378" providerId="ADAL" clId="{9C8546A0-EDA9-432B-9986-0DA420B4C4A4}" dt="2026-03-05T21:56:00.520" v="5042" actId="207"/>
          <ac:spMkLst>
            <pc:docMk/>
            <pc:sldMk cId="1366123653" sldId="2146847817"/>
            <ac:spMk id="30" creationId="{8F2A61D1-D51A-A2FE-0023-224C16C45F85}"/>
          </ac:spMkLst>
        </pc:spChg>
        <pc:spChg chg="mod ord">
          <ac:chgData name="Buck-Macleod, Rina" userId="4dbbd56f-3e20-4028-a5e3-3dbebe68c378" providerId="ADAL" clId="{9C8546A0-EDA9-432B-9986-0DA420B4C4A4}" dt="2026-03-05T21:34:07.003" v="4226" actId="166"/>
          <ac:spMkLst>
            <pc:docMk/>
            <pc:sldMk cId="1366123653" sldId="2146847817"/>
            <ac:spMk id="34" creationId="{EDF82536-B7A4-80E3-6771-715DE9230BFE}"/>
          </ac:spMkLst>
        </pc:spChg>
        <pc:spChg chg="mod topLvl">
          <ac:chgData name="Buck-Macleod, Rina" userId="4dbbd56f-3e20-4028-a5e3-3dbebe68c378" providerId="ADAL" clId="{9C8546A0-EDA9-432B-9986-0DA420B4C4A4}" dt="2026-03-05T21:52:58.899" v="4593" actId="165"/>
          <ac:spMkLst>
            <pc:docMk/>
            <pc:sldMk cId="1366123653" sldId="2146847817"/>
            <ac:spMk id="35" creationId="{A3068627-A7DD-B5A5-1C4D-B87B8D282E4D}"/>
          </ac:spMkLst>
        </pc:spChg>
        <pc:spChg chg="mod topLvl">
          <ac:chgData name="Buck-Macleod, Rina" userId="4dbbd56f-3e20-4028-a5e3-3dbebe68c378" providerId="ADAL" clId="{9C8546A0-EDA9-432B-9986-0DA420B4C4A4}" dt="2026-03-05T21:52:58.899" v="4593" actId="165"/>
          <ac:spMkLst>
            <pc:docMk/>
            <pc:sldMk cId="1366123653" sldId="2146847817"/>
            <ac:spMk id="36" creationId="{732867B8-F03B-8432-6F49-F2A2B044F8A0}"/>
          </ac:spMkLst>
        </pc:spChg>
        <pc:spChg chg="mod topLvl">
          <ac:chgData name="Buck-Macleod, Rina" userId="4dbbd56f-3e20-4028-a5e3-3dbebe68c378" providerId="ADAL" clId="{9C8546A0-EDA9-432B-9986-0DA420B4C4A4}" dt="2026-03-05T21:52:58.899" v="4593" actId="165"/>
          <ac:spMkLst>
            <pc:docMk/>
            <pc:sldMk cId="1366123653" sldId="2146847817"/>
            <ac:spMk id="38" creationId="{69947F43-9E48-40CA-36F4-22C467097964}"/>
          </ac:spMkLst>
        </pc:spChg>
        <pc:spChg chg="mod topLvl">
          <ac:chgData name="Buck-Macleod, Rina" userId="4dbbd56f-3e20-4028-a5e3-3dbebe68c378" providerId="ADAL" clId="{9C8546A0-EDA9-432B-9986-0DA420B4C4A4}" dt="2026-03-05T21:52:58.899" v="4593" actId="165"/>
          <ac:spMkLst>
            <pc:docMk/>
            <pc:sldMk cId="1366123653" sldId="2146847817"/>
            <ac:spMk id="45" creationId="{A098D7EE-8F83-2CB5-2E3B-7B1D86F50AB4}"/>
          </ac:spMkLst>
        </pc:spChg>
        <pc:spChg chg="mod">
          <ac:chgData name="Buck-Macleod, Rina" userId="4dbbd56f-3e20-4028-a5e3-3dbebe68c378" providerId="ADAL" clId="{9C8546A0-EDA9-432B-9986-0DA420B4C4A4}" dt="2026-03-05T22:02:58.416" v="5110" actId="1076"/>
          <ac:spMkLst>
            <pc:docMk/>
            <pc:sldMk cId="1366123653" sldId="2146847817"/>
            <ac:spMk id="46" creationId="{C6E92EB9-D046-7F91-5FD1-9DA34F083E4B}"/>
          </ac:spMkLst>
        </pc:spChg>
        <pc:spChg chg="mod">
          <ac:chgData name="Buck-Macleod, Rina" userId="4dbbd56f-3e20-4028-a5e3-3dbebe68c378" providerId="ADAL" clId="{9C8546A0-EDA9-432B-9986-0DA420B4C4A4}" dt="2026-03-05T21:50:18.322" v="4489" actId="12789"/>
          <ac:spMkLst>
            <pc:docMk/>
            <pc:sldMk cId="1366123653" sldId="2146847817"/>
            <ac:spMk id="53" creationId="{028EBF82-865E-4218-E573-3F1DF438EAF6}"/>
          </ac:spMkLst>
        </pc:spChg>
        <pc:spChg chg="add mod">
          <ac:chgData name="Buck-Macleod, Rina" userId="4dbbd56f-3e20-4028-a5e3-3dbebe68c378" providerId="ADAL" clId="{9C8546A0-EDA9-432B-9986-0DA420B4C4A4}" dt="2026-03-05T22:12:54.494" v="5218" actId="1076"/>
          <ac:spMkLst>
            <pc:docMk/>
            <pc:sldMk cId="1366123653" sldId="2146847817"/>
            <ac:spMk id="54" creationId="{FB47F2F9-BA3B-E71C-78D7-7CA45FF3D267}"/>
          </ac:spMkLst>
        </pc:spChg>
        <pc:spChg chg="mod topLvl">
          <ac:chgData name="Buck-Macleod, Rina" userId="4dbbd56f-3e20-4028-a5e3-3dbebe68c378" providerId="ADAL" clId="{9C8546A0-EDA9-432B-9986-0DA420B4C4A4}" dt="2026-03-05T21:52:58.899" v="4593" actId="165"/>
          <ac:spMkLst>
            <pc:docMk/>
            <pc:sldMk cId="1366123653" sldId="2146847817"/>
            <ac:spMk id="58" creationId="{5B934F1F-3C3D-9738-8611-E10B7CD3DA3D}"/>
          </ac:spMkLst>
        </pc:spChg>
        <pc:spChg chg="add mod ord topLvl">
          <ac:chgData name="Buck-Macleod, Rina" userId="4dbbd56f-3e20-4028-a5e3-3dbebe68c378" providerId="ADAL" clId="{9C8546A0-EDA9-432B-9986-0DA420B4C4A4}" dt="2026-03-05T21:52:58.899" v="4593" actId="165"/>
          <ac:spMkLst>
            <pc:docMk/>
            <pc:sldMk cId="1366123653" sldId="2146847817"/>
            <ac:spMk id="66" creationId="{E053ECF4-8F3D-0E84-6367-E8B60270E678}"/>
          </ac:spMkLst>
        </pc:spChg>
        <pc:spChg chg="mod">
          <ac:chgData name="Buck-Macleod, Rina" userId="4dbbd56f-3e20-4028-a5e3-3dbebe68c378" providerId="ADAL" clId="{9C8546A0-EDA9-432B-9986-0DA420B4C4A4}" dt="2026-03-05T22:03:55.375" v="5125" actId="14100"/>
          <ac:spMkLst>
            <pc:docMk/>
            <pc:sldMk cId="1366123653" sldId="2146847817"/>
            <ac:spMk id="75" creationId="{1A9EC52D-E05D-5324-D71F-5CE89CA46390}"/>
          </ac:spMkLst>
        </pc:spChg>
        <pc:grpChg chg="add mod ord">
          <ac:chgData name="Buck-Macleod, Rina" userId="4dbbd56f-3e20-4028-a5e3-3dbebe68c378" providerId="ADAL" clId="{9C8546A0-EDA9-432B-9986-0DA420B4C4A4}" dt="2026-03-05T22:02:35.282" v="5109" actId="1076"/>
          <ac:grpSpMkLst>
            <pc:docMk/>
            <pc:sldMk cId="1366123653" sldId="2146847817"/>
            <ac:grpSpMk id="39" creationId="{F948506C-0B44-A1B7-8ACE-89C61BD83F54}"/>
          </ac:grpSpMkLst>
        </pc:grpChg>
        <pc:cxnChg chg="add mod ord">
          <ac:chgData name="Buck-Macleod, Rina" userId="4dbbd56f-3e20-4028-a5e3-3dbebe68c378" providerId="ADAL" clId="{9C8546A0-EDA9-432B-9986-0DA420B4C4A4}" dt="2026-03-05T21:24:16.408" v="3787" actId="1035"/>
          <ac:cxnSpMkLst>
            <pc:docMk/>
            <pc:sldMk cId="1366123653" sldId="2146847817"/>
            <ac:cxnSpMk id="17" creationId="{1AB9B456-8AC8-1178-86DC-FFBE7CAA5410}"/>
          </ac:cxnSpMkLst>
        </pc:cxnChg>
        <pc:cxnChg chg="add mod ord">
          <ac:chgData name="Buck-Macleod, Rina" userId="4dbbd56f-3e20-4028-a5e3-3dbebe68c378" providerId="ADAL" clId="{9C8546A0-EDA9-432B-9986-0DA420B4C4A4}" dt="2026-03-05T22:12:09.692" v="5217" actId="208"/>
          <ac:cxnSpMkLst>
            <pc:docMk/>
            <pc:sldMk cId="1366123653" sldId="2146847817"/>
            <ac:cxnSpMk id="20" creationId="{35E8DD7C-C4D6-749C-51C0-93EC83DF744B}"/>
          </ac:cxnSpMkLst>
        </pc:cxnChg>
        <pc:cxnChg chg="mod ord">
          <ac:chgData name="Buck-Macleod, Rina" userId="4dbbd56f-3e20-4028-a5e3-3dbebe68c378" providerId="ADAL" clId="{9C8546A0-EDA9-432B-9986-0DA420B4C4A4}" dt="2026-03-05T22:11:23.139" v="5212" actId="14100"/>
          <ac:cxnSpMkLst>
            <pc:docMk/>
            <pc:sldMk cId="1366123653" sldId="2146847817"/>
            <ac:cxnSpMk id="27" creationId="{5A2D0819-8B4F-2A4D-6EB3-6C928925676B}"/>
          </ac:cxnSpMkLst>
        </pc:cxnChg>
        <pc:cxnChg chg="mod">
          <ac:chgData name="Buck-Macleod, Rina" userId="4dbbd56f-3e20-4028-a5e3-3dbebe68c378" providerId="ADAL" clId="{9C8546A0-EDA9-432B-9986-0DA420B4C4A4}" dt="2026-03-05T22:11:34.968" v="5214" actId="14100"/>
          <ac:cxnSpMkLst>
            <pc:docMk/>
            <pc:sldMk cId="1366123653" sldId="2146847817"/>
            <ac:cxnSpMk id="31" creationId="{BD234C0C-E103-B772-2242-1C4A052DE2EB}"/>
          </ac:cxnSpMkLst>
        </pc:cxnChg>
        <pc:cxnChg chg="add mod">
          <ac:chgData name="Buck-Macleod, Rina" userId="4dbbd56f-3e20-4028-a5e3-3dbebe68c378" providerId="ADAL" clId="{9C8546A0-EDA9-432B-9986-0DA420B4C4A4}" dt="2026-03-05T21:27:46.462" v="3819"/>
          <ac:cxnSpMkLst>
            <pc:docMk/>
            <pc:sldMk cId="1366123653" sldId="2146847817"/>
            <ac:cxnSpMk id="52" creationId="{7DA8C9F4-6F26-CDB6-EA87-3718AD2B454B}"/>
          </ac:cxnSpMkLst>
        </pc:cxnChg>
        <pc:cxnChg chg="add mod ord">
          <ac:chgData name="Buck-Macleod, Rina" userId="4dbbd56f-3e20-4028-a5e3-3dbebe68c378" providerId="ADAL" clId="{9C8546A0-EDA9-432B-9986-0DA420B4C4A4}" dt="2026-03-05T22:11:47.940" v="5215" actId="14100"/>
          <ac:cxnSpMkLst>
            <pc:docMk/>
            <pc:sldMk cId="1366123653" sldId="2146847817"/>
            <ac:cxnSpMk id="64" creationId="{8DE7705C-871F-FA78-D18B-94D59049C5B4}"/>
          </ac:cxnSpMkLst>
        </pc:cxnChg>
        <pc:cxnChg chg="add mod ord">
          <ac:chgData name="Buck-Macleod, Rina" userId="4dbbd56f-3e20-4028-a5e3-3dbebe68c378" providerId="ADAL" clId="{9C8546A0-EDA9-432B-9986-0DA420B4C4A4}" dt="2026-03-05T22:11:51.474" v="5216" actId="14100"/>
          <ac:cxnSpMkLst>
            <pc:docMk/>
            <pc:sldMk cId="1366123653" sldId="2146847817"/>
            <ac:cxnSpMk id="68" creationId="{B1AFF903-7A29-C6F1-0B76-60C54CD5A3B4}"/>
          </ac:cxnSpMkLst>
        </pc:cxnChg>
      </pc:sldChg>
      <pc:sldChg chg="addSp delSp modSp add mod ord">
        <pc:chgData name="Buck-Macleod, Rina" userId="4dbbd56f-3e20-4028-a5e3-3dbebe68c378" providerId="ADAL" clId="{9C8546A0-EDA9-432B-9986-0DA420B4C4A4}" dt="2026-03-05T21:42:54.347" v="4380" actId="122"/>
        <pc:sldMkLst>
          <pc:docMk/>
          <pc:sldMk cId="114934914" sldId="2146847818"/>
        </pc:sldMkLst>
        <pc:spChg chg="mod">
          <ac:chgData name="Buck-Macleod, Rina" userId="4dbbd56f-3e20-4028-a5e3-3dbebe68c378" providerId="ADAL" clId="{9C8546A0-EDA9-432B-9986-0DA420B4C4A4}" dt="2026-03-05T21:36:55.480" v="4303" actId="20577"/>
          <ac:spMkLst>
            <pc:docMk/>
            <pc:sldMk cId="114934914" sldId="2146847818"/>
            <ac:spMk id="2" creationId="{DB5D128B-6188-4063-9C41-A3A789C38AB4}"/>
          </ac:spMkLst>
        </pc:spChg>
        <pc:spChg chg="add mod">
          <ac:chgData name="Buck-Macleod, Rina" userId="4dbbd56f-3e20-4028-a5e3-3dbebe68c378" providerId="ADAL" clId="{9C8546A0-EDA9-432B-9986-0DA420B4C4A4}" dt="2026-03-05T21:42:25.674" v="4376" actId="164"/>
          <ac:spMkLst>
            <pc:docMk/>
            <pc:sldMk cId="114934914" sldId="2146847818"/>
            <ac:spMk id="11" creationId="{2C91FFFB-EA2E-29CE-E7DB-FD555486ECC3}"/>
          </ac:spMkLst>
        </pc:spChg>
        <pc:spChg chg="mod">
          <ac:chgData name="Buck-Macleod, Rina" userId="4dbbd56f-3e20-4028-a5e3-3dbebe68c378" providerId="ADAL" clId="{9C8546A0-EDA9-432B-9986-0DA420B4C4A4}" dt="2026-03-05T21:42:54.347" v="4380" actId="122"/>
          <ac:spMkLst>
            <pc:docMk/>
            <pc:sldMk cId="114934914" sldId="2146847818"/>
            <ac:spMk id="13" creationId="{695D8535-765F-1A5A-95DE-C1EFBC964C32}"/>
          </ac:spMkLst>
        </pc:spChg>
        <pc:grpChg chg="add mod">
          <ac:chgData name="Buck-Macleod, Rina" userId="4dbbd56f-3e20-4028-a5e3-3dbebe68c378" providerId="ADAL" clId="{9C8546A0-EDA9-432B-9986-0DA420B4C4A4}" dt="2026-03-05T21:42:25.674" v="4376" actId="164"/>
          <ac:grpSpMkLst>
            <pc:docMk/>
            <pc:sldMk cId="114934914" sldId="2146847818"/>
            <ac:grpSpMk id="10" creationId="{E0872CCE-6DD8-3A91-CF54-0AD6F07F9771}"/>
          </ac:grpSpMkLst>
        </pc:grpChg>
        <pc:grpChg chg="add mod">
          <ac:chgData name="Buck-Macleod, Rina" userId="4dbbd56f-3e20-4028-a5e3-3dbebe68c378" providerId="ADAL" clId="{9C8546A0-EDA9-432B-9986-0DA420B4C4A4}" dt="2026-03-05T21:42:47.323" v="4379" actId="1076"/>
          <ac:grpSpMkLst>
            <pc:docMk/>
            <pc:sldMk cId="114934914" sldId="2146847818"/>
            <ac:grpSpMk id="12" creationId="{A64009A9-F0B0-9F29-5B92-3210B760A979}"/>
          </ac:grpSpMkLst>
        </pc:grpChg>
        <pc:picChg chg="add mod ord">
          <ac:chgData name="Buck-Macleod, Rina" userId="4dbbd56f-3e20-4028-a5e3-3dbebe68c378" providerId="ADAL" clId="{9C8546A0-EDA9-432B-9986-0DA420B4C4A4}" dt="2026-03-05T21:41:56.376" v="4369" actId="164"/>
          <ac:picMkLst>
            <pc:docMk/>
            <pc:sldMk cId="114934914" sldId="2146847818"/>
            <ac:picMk id="8" creationId="{073379B1-940F-0067-80C3-F967818DDEEF}"/>
          </ac:picMkLst>
        </pc:picChg>
        <pc:picChg chg="add mod">
          <ac:chgData name="Buck-Macleod, Rina" userId="4dbbd56f-3e20-4028-a5e3-3dbebe68c378" providerId="ADAL" clId="{9C8546A0-EDA9-432B-9986-0DA420B4C4A4}" dt="2026-03-05T21:41:56.376" v="4369" actId="164"/>
          <ac:picMkLst>
            <pc:docMk/>
            <pc:sldMk cId="114934914" sldId="2146847818"/>
            <ac:picMk id="9" creationId="{5EF3EEDA-1CB4-560E-DA5C-9EB2683B7D83}"/>
          </ac:picMkLst>
        </pc:picChg>
      </pc:sldChg>
      <pc:sldChg chg="modSp add mod ord">
        <pc:chgData name="Buck-Macleod, Rina" userId="4dbbd56f-3e20-4028-a5e3-3dbebe68c378" providerId="ADAL" clId="{9C8546A0-EDA9-432B-9986-0DA420B4C4A4}" dt="2026-03-05T22:19:01.876" v="5235"/>
        <pc:sldMkLst>
          <pc:docMk/>
          <pc:sldMk cId="2504517583" sldId="2146847819"/>
        </pc:sldMkLst>
        <pc:spChg chg="mod">
          <ac:chgData name="Buck-Macleod, Rina" userId="4dbbd56f-3e20-4028-a5e3-3dbebe68c378" providerId="ADAL" clId="{9C8546A0-EDA9-432B-9986-0DA420B4C4A4}" dt="2026-03-05T22:08:26.675" v="5149" actId="20577"/>
          <ac:spMkLst>
            <pc:docMk/>
            <pc:sldMk cId="2504517583" sldId="2146847819"/>
            <ac:spMk id="11" creationId="{365FA130-593C-E8C2-1596-835DB5DF2941}"/>
          </ac:spMkLst>
        </pc:spChg>
      </pc:sldChg>
      <pc:sldChg chg="modSp add mod">
        <pc:chgData name="Buck-Macleod, Rina" userId="4dbbd56f-3e20-4028-a5e3-3dbebe68c378" providerId="ADAL" clId="{9C8546A0-EDA9-432B-9986-0DA420B4C4A4}" dt="2026-03-05T22:19:51.370" v="5279" actId="20577"/>
        <pc:sldMkLst>
          <pc:docMk/>
          <pc:sldMk cId="1368736271" sldId="2146847822"/>
        </pc:sldMkLst>
        <pc:spChg chg="mod">
          <ac:chgData name="Buck-Macleod, Rina" userId="4dbbd56f-3e20-4028-a5e3-3dbebe68c378" providerId="ADAL" clId="{9C8546A0-EDA9-432B-9986-0DA420B4C4A4}" dt="2026-03-05T22:19:51.370" v="5279" actId="20577"/>
          <ac:spMkLst>
            <pc:docMk/>
            <pc:sldMk cId="1368736271" sldId="2146847822"/>
            <ac:spMk id="11" creationId="{6031FCCB-496F-1E6A-A122-AF542719BC1A}"/>
          </ac:spMkLst>
        </pc:spChg>
      </pc:sldChg>
      <pc:sldChg chg="modSp add mod ord">
        <pc:chgData name="Buck-Macleod, Rina" userId="4dbbd56f-3e20-4028-a5e3-3dbebe68c378" providerId="ADAL" clId="{9C8546A0-EDA9-432B-9986-0DA420B4C4A4}" dt="2026-03-05T22:24:56.336" v="5627" actId="20577"/>
        <pc:sldMkLst>
          <pc:docMk/>
          <pc:sldMk cId="2449717062" sldId="2146847823"/>
        </pc:sldMkLst>
        <pc:spChg chg="mod">
          <ac:chgData name="Buck-Macleod, Rina" userId="4dbbd56f-3e20-4028-a5e3-3dbebe68c378" providerId="ADAL" clId="{9C8546A0-EDA9-432B-9986-0DA420B4C4A4}" dt="2026-03-05T22:24:56.336" v="5627" actId="20577"/>
          <ac:spMkLst>
            <pc:docMk/>
            <pc:sldMk cId="2449717062" sldId="2146847823"/>
            <ac:spMk id="2" creationId="{CF54859D-B18D-6AD4-CF2E-459AB7A83EF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3BFC73-A189-4007-835C-C38CE79FDF53}" type="doc">
      <dgm:prSet loTypeId="urn:microsoft.com/office/officeart/2005/8/layout/hProcess9" loCatId="process" qsTypeId="urn:microsoft.com/office/officeart/2005/8/quickstyle/simple1" qsCatId="simple" csTypeId="urn:microsoft.com/office/officeart/2005/8/colors/accent1_1" csCatId="accent1" phldr="1"/>
      <dgm:spPr/>
      <dgm:t>
        <a:bodyPr/>
        <a:lstStyle/>
        <a:p>
          <a:endParaRPr lang="en-US"/>
        </a:p>
      </dgm:t>
    </dgm:pt>
    <dgm:pt modelId="{B28009AB-74BB-493F-AF65-1CB1C64C6EC3}">
      <dgm:prSet custT="1"/>
      <dgm:spPr>
        <a:solidFill>
          <a:schemeClr val="accent4">
            <a:lumMod val="20000"/>
            <a:lumOff val="80000"/>
          </a:schemeClr>
        </a:solidFill>
      </dgm:spPr>
      <dgm:t>
        <a:bodyPr/>
        <a:lstStyle/>
        <a:p>
          <a:pPr rtl="0"/>
          <a:r>
            <a:rPr lang="en-US" sz="1600" b="1" kern="1200"/>
            <a:t>Establish Drought </a:t>
          </a:r>
          <a:r>
            <a:rPr lang="en-US" sz="1600" b="1" kern="1200">
              <a:latin typeface="Century Gothic"/>
            </a:rPr>
            <a:t>Task Force</a:t>
          </a:r>
          <a:endParaRPr lang="en-US" sz="1600" b="1" kern="1200"/>
        </a:p>
      </dgm:t>
    </dgm:pt>
    <dgm:pt modelId="{3A54C9EF-0FDE-485C-8931-7680795358A4}" type="parTrans" cxnId="{4F20F4A5-F384-47A4-94FE-0E5333B8A221}">
      <dgm:prSet/>
      <dgm:spPr/>
      <dgm:t>
        <a:bodyPr/>
        <a:lstStyle/>
        <a:p>
          <a:endParaRPr lang="en-US"/>
        </a:p>
      </dgm:t>
    </dgm:pt>
    <dgm:pt modelId="{8FE839BE-047E-4F30-B4BD-7C653C29F615}" type="sibTrans" cxnId="{4F20F4A5-F384-47A4-94FE-0E5333B8A221}">
      <dgm:prSet/>
      <dgm:spPr/>
      <dgm:t>
        <a:bodyPr/>
        <a:lstStyle/>
        <a:p>
          <a:endParaRPr lang="en-US"/>
        </a:p>
      </dgm:t>
    </dgm:pt>
    <dgm:pt modelId="{915E561D-7A94-4FBB-A250-C2CCAFDCA379}">
      <dgm:prSet custT="1"/>
      <dgm:spPr>
        <a:solidFill>
          <a:schemeClr val="accent4">
            <a:lumMod val="20000"/>
            <a:lumOff val="80000"/>
          </a:schemeClr>
        </a:solidFill>
      </dgm:spPr>
      <dgm:t>
        <a:bodyPr/>
        <a:lstStyle/>
        <a:p>
          <a:pPr rtl="0"/>
          <a:r>
            <a:rPr lang="en-US" sz="1600" kern="1200"/>
            <a:t>A </a:t>
          </a:r>
          <a:r>
            <a:rPr lang="en-US" sz="1600" kern="1200">
              <a:solidFill>
                <a:srgbClr val="222222">
                  <a:hueOff val="0"/>
                  <a:satOff val="0"/>
                  <a:lumOff val="0"/>
                  <a:alphaOff val="0"/>
                </a:srgbClr>
              </a:solidFill>
              <a:latin typeface="Arial"/>
              <a:ea typeface="+mn-ea"/>
              <a:cs typeface="+mn-cs"/>
            </a:rPr>
            <a:t>focused County team guides Task Force formation</a:t>
          </a:r>
        </a:p>
      </dgm:t>
    </dgm:pt>
    <dgm:pt modelId="{E968BE53-386C-4705-9578-F0EC1D9EECF4}" type="parTrans" cxnId="{B5810D3B-8D58-44ED-9D6A-5A0980D30411}">
      <dgm:prSet/>
      <dgm:spPr/>
      <dgm:t>
        <a:bodyPr/>
        <a:lstStyle/>
        <a:p>
          <a:endParaRPr lang="en-US"/>
        </a:p>
      </dgm:t>
    </dgm:pt>
    <dgm:pt modelId="{D725A1A5-6329-4CF8-9167-BA48A76FF335}" type="sibTrans" cxnId="{B5810D3B-8D58-44ED-9D6A-5A0980D30411}">
      <dgm:prSet/>
      <dgm:spPr/>
      <dgm:t>
        <a:bodyPr/>
        <a:lstStyle/>
        <a:p>
          <a:endParaRPr lang="en-US"/>
        </a:p>
      </dgm:t>
    </dgm:pt>
    <dgm:pt modelId="{9EACC7FF-9DB5-4727-883A-783A70BDB8F1}">
      <dgm:prSet custT="1"/>
      <dgm:spPr>
        <a:solidFill>
          <a:schemeClr val="accent4">
            <a:lumMod val="60000"/>
            <a:lumOff val="40000"/>
          </a:schemeClr>
        </a:solidFill>
      </dgm:spPr>
      <dgm:t>
        <a:bodyPr/>
        <a:lstStyle/>
        <a:p>
          <a:r>
            <a:rPr lang="en-US" sz="1600" b="1"/>
            <a:t>Conduct Risk Assessment</a:t>
          </a:r>
        </a:p>
      </dgm:t>
    </dgm:pt>
    <dgm:pt modelId="{7553DA64-5FB7-44B5-82C4-0C25B0F9643F}" type="parTrans" cxnId="{DE85849F-1C41-4DDC-A7E5-1BE682F5A187}">
      <dgm:prSet/>
      <dgm:spPr/>
      <dgm:t>
        <a:bodyPr/>
        <a:lstStyle/>
        <a:p>
          <a:endParaRPr lang="en-US"/>
        </a:p>
      </dgm:t>
    </dgm:pt>
    <dgm:pt modelId="{8D632934-B2BD-41EF-B523-3C90DB6A95BA}" type="sibTrans" cxnId="{DE85849F-1C41-4DDC-A7E5-1BE682F5A187}">
      <dgm:prSet/>
      <dgm:spPr/>
      <dgm:t>
        <a:bodyPr/>
        <a:lstStyle/>
        <a:p>
          <a:endParaRPr lang="en-US"/>
        </a:p>
      </dgm:t>
    </dgm:pt>
    <dgm:pt modelId="{4AA4119A-4A51-4E45-AAC8-D5AFD298D945}">
      <dgm:prSet/>
      <dgm:spPr>
        <a:solidFill>
          <a:schemeClr val="accent4">
            <a:lumMod val="60000"/>
            <a:lumOff val="40000"/>
          </a:schemeClr>
        </a:solidFill>
      </dgm:spPr>
      <dgm:t>
        <a:bodyPr/>
        <a:lstStyle/>
        <a:p>
          <a:r>
            <a:rPr lang="en-US" sz="1600"/>
            <a:t>Use physical and social vulnerabilities to identify where water supply shortages could occur</a:t>
          </a:r>
        </a:p>
      </dgm:t>
    </dgm:pt>
    <dgm:pt modelId="{D112FD1E-44A9-4756-A173-BBA93D56E3B2}" type="parTrans" cxnId="{BC7339A1-7538-4F09-85D7-FD459E18B8AE}">
      <dgm:prSet/>
      <dgm:spPr/>
      <dgm:t>
        <a:bodyPr/>
        <a:lstStyle/>
        <a:p>
          <a:endParaRPr lang="en-US"/>
        </a:p>
      </dgm:t>
    </dgm:pt>
    <dgm:pt modelId="{74353A0F-91C7-4DCF-8079-6CB9CF216C73}" type="sibTrans" cxnId="{BC7339A1-7538-4F09-85D7-FD459E18B8AE}">
      <dgm:prSet/>
      <dgm:spPr/>
      <dgm:t>
        <a:bodyPr/>
        <a:lstStyle/>
        <a:p>
          <a:endParaRPr lang="en-US"/>
        </a:p>
      </dgm:t>
    </dgm:pt>
    <dgm:pt modelId="{31DCA1A5-B84A-44BF-9E1A-EF5C020C1840}">
      <dgm:prSet custT="1"/>
      <dgm:spPr>
        <a:solidFill>
          <a:schemeClr val="accent4"/>
        </a:solidFill>
      </dgm:spPr>
      <dgm:t>
        <a:bodyPr/>
        <a:lstStyle/>
        <a:p>
          <a:r>
            <a:rPr lang="en-US" sz="1600" b="1">
              <a:solidFill>
                <a:schemeClr val="bg1"/>
              </a:solidFill>
            </a:rPr>
            <a:t>Align Actions and Strategies</a:t>
          </a:r>
        </a:p>
      </dgm:t>
    </dgm:pt>
    <dgm:pt modelId="{FDD0DF9D-C5C1-45AD-BA0E-C491A44148DA}" type="parTrans" cxnId="{1ABDE59E-37EA-4263-9D17-D91753E0AF59}">
      <dgm:prSet/>
      <dgm:spPr/>
      <dgm:t>
        <a:bodyPr/>
        <a:lstStyle/>
        <a:p>
          <a:endParaRPr lang="en-US"/>
        </a:p>
      </dgm:t>
    </dgm:pt>
    <dgm:pt modelId="{34D07578-DB77-443C-A296-4587056B09D3}" type="sibTrans" cxnId="{1ABDE59E-37EA-4263-9D17-D91753E0AF59}">
      <dgm:prSet/>
      <dgm:spPr/>
      <dgm:t>
        <a:bodyPr/>
        <a:lstStyle/>
        <a:p>
          <a:endParaRPr lang="en-US"/>
        </a:p>
      </dgm:t>
    </dgm:pt>
    <dgm:pt modelId="{0A9E8566-7986-4EA1-B67A-FB33F72CDEA9}">
      <dgm:prSet/>
      <dgm:spPr>
        <a:solidFill>
          <a:schemeClr val="accent4"/>
        </a:solidFill>
      </dgm:spPr>
      <dgm:t>
        <a:bodyPr/>
        <a:lstStyle/>
        <a:p>
          <a:r>
            <a:rPr lang="en-US" sz="1600">
              <a:solidFill>
                <a:schemeClr val="bg1"/>
              </a:solidFill>
            </a:rPr>
            <a:t>Detail how the County can respond to droughts or water shortages</a:t>
          </a:r>
        </a:p>
      </dgm:t>
    </dgm:pt>
    <dgm:pt modelId="{724382FD-8682-4FC9-8EDE-09A52620F98B}" type="parTrans" cxnId="{5AD2B10C-1986-4006-9EBE-1A2E3CC52A82}">
      <dgm:prSet/>
      <dgm:spPr/>
      <dgm:t>
        <a:bodyPr/>
        <a:lstStyle/>
        <a:p>
          <a:endParaRPr lang="en-US"/>
        </a:p>
      </dgm:t>
    </dgm:pt>
    <dgm:pt modelId="{1479DE4C-323E-4778-9969-15293DAA7DB4}" type="sibTrans" cxnId="{5AD2B10C-1986-4006-9EBE-1A2E3CC52A82}">
      <dgm:prSet/>
      <dgm:spPr/>
      <dgm:t>
        <a:bodyPr/>
        <a:lstStyle/>
        <a:p>
          <a:endParaRPr lang="en-US"/>
        </a:p>
      </dgm:t>
    </dgm:pt>
    <dgm:pt modelId="{8A813DEA-211A-4790-B4E1-7EF7FCDBB433}">
      <dgm:prSet/>
      <dgm:spPr>
        <a:solidFill>
          <a:schemeClr val="accent4">
            <a:lumMod val="75000"/>
          </a:schemeClr>
        </a:solidFill>
      </dgm:spPr>
      <dgm:t>
        <a:bodyPr/>
        <a:lstStyle/>
        <a:p>
          <a:r>
            <a:rPr lang="en-US" sz="1600" b="1">
              <a:solidFill>
                <a:schemeClr val="bg1"/>
              </a:solidFill>
            </a:rPr>
            <a:t>Complete Drought Resilience Plan</a:t>
          </a:r>
        </a:p>
      </dgm:t>
    </dgm:pt>
    <dgm:pt modelId="{812693E5-1011-454C-A0E6-F51B90338E53}" type="parTrans" cxnId="{C0A25F10-B498-4956-8F99-F766ADA195A2}">
      <dgm:prSet/>
      <dgm:spPr/>
      <dgm:t>
        <a:bodyPr/>
        <a:lstStyle/>
        <a:p>
          <a:endParaRPr lang="en-US"/>
        </a:p>
      </dgm:t>
    </dgm:pt>
    <dgm:pt modelId="{86DC0556-C528-452D-838C-7833557732AA}" type="sibTrans" cxnId="{C0A25F10-B498-4956-8F99-F766ADA195A2}">
      <dgm:prSet/>
      <dgm:spPr/>
      <dgm:t>
        <a:bodyPr/>
        <a:lstStyle/>
        <a:p>
          <a:endParaRPr lang="en-US"/>
        </a:p>
      </dgm:t>
    </dgm:pt>
    <dgm:pt modelId="{F1F7B473-4BBF-40F2-99B2-CD6EFD6F2860}">
      <dgm:prSet/>
      <dgm:spPr>
        <a:solidFill>
          <a:schemeClr val="accent4">
            <a:lumMod val="75000"/>
          </a:schemeClr>
        </a:solidFill>
      </dgm:spPr>
      <dgm:t>
        <a:bodyPr/>
        <a:lstStyle/>
        <a:p>
          <a:r>
            <a:rPr lang="en-US" sz="1600">
              <a:solidFill>
                <a:schemeClr val="bg1"/>
              </a:solidFill>
            </a:rPr>
            <a:t>Memorialize process and outcomes for future use by the county</a:t>
          </a:r>
        </a:p>
      </dgm:t>
    </dgm:pt>
    <dgm:pt modelId="{A9A89688-E4C1-483E-9C38-0C55C37E5FEE}" type="parTrans" cxnId="{972CBD07-22DA-4CF4-9748-6DDD44051E37}">
      <dgm:prSet/>
      <dgm:spPr/>
      <dgm:t>
        <a:bodyPr/>
        <a:lstStyle/>
        <a:p>
          <a:endParaRPr lang="en-US"/>
        </a:p>
      </dgm:t>
    </dgm:pt>
    <dgm:pt modelId="{7F71152F-F7EB-4913-B56F-DD41DEEEA7CB}" type="sibTrans" cxnId="{972CBD07-22DA-4CF4-9748-6DDD44051E37}">
      <dgm:prSet/>
      <dgm:spPr/>
      <dgm:t>
        <a:bodyPr/>
        <a:lstStyle/>
        <a:p>
          <a:endParaRPr lang="en-US"/>
        </a:p>
      </dgm:t>
    </dgm:pt>
    <dgm:pt modelId="{E95A1854-949D-4A10-AA49-1D75535E02CE}" type="pres">
      <dgm:prSet presAssocID="{2F3BFC73-A189-4007-835C-C38CE79FDF53}" presName="CompostProcess" presStyleCnt="0">
        <dgm:presLayoutVars>
          <dgm:dir/>
          <dgm:resizeHandles val="exact"/>
        </dgm:presLayoutVars>
      </dgm:prSet>
      <dgm:spPr/>
    </dgm:pt>
    <dgm:pt modelId="{177FDF03-0670-46E3-A760-B2C2B4CC62CA}" type="pres">
      <dgm:prSet presAssocID="{2F3BFC73-A189-4007-835C-C38CE79FDF53}" presName="arrow" presStyleLbl="bgShp" presStyleIdx="0" presStyleCnt="1"/>
      <dgm:spPr>
        <a:solidFill>
          <a:schemeClr val="accent1"/>
        </a:solidFill>
      </dgm:spPr>
    </dgm:pt>
    <dgm:pt modelId="{6695DD50-86CA-475E-A4E3-7AF44D38AF0B}" type="pres">
      <dgm:prSet presAssocID="{2F3BFC73-A189-4007-835C-C38CE79FDF53}" presName="linearProcess" presStyleCnt="0"/>
      <dgm:spPr/>
    </dgm:pt>
    <dgm:pt modelId="{9BF942EB-FBD6-4558-8AC8-68149A3F8904}" type="pres">
      <dgm:prSet presAssocID="{B28009AB-74BB-493F-AF65-1CB1C64C6EC3}" presName="textNode" presStyleLbl="node1" presStyleIdx="0" presStyleCnt="4">
        <dgm:presLayoutVars>
          <dgm:bulletEnabled val="1"/>
        </dgm:presLayoutVars>
      </dgm:prSet>
      <dgm:spPr/>
    </dgm:pt>
    <dgm:pt modelId="{7EE44C61-8CCD-45C6-819F-994A9F1B908B}" type="pres">
      <dgm:prSet presAssocID="{8FE839BE-047E-4F30-B4BD-7C653C29F615}" presName="sibTrans" presStyleCnt="0"/>
      <dgm:spPr/>
    </dgm:pt>
    <dgm:pt modelId="{F62E22B6-3982-469F-93F4-D76C86855A69}" type="pres">
      <dgm:prSet presAssocID="{9EACC7FF-9DB5-4727-883A-783A70BDB8F1}" presName="textNode" presStyleLbl="node1" presStyleIdx="1" presStyleCnt="4">
        <dgm:presLayoutVars>
          <dgm:bulletEnabled val="1"/>
        </dgm:presLayoutVars>
      </dgm:prSet>
      <dgm:spPr/>
    </dgm:pt>
    <dgm:pt modelId="{E3ACBD7B-6486-4339-9038-5377225F0219}" type="pres">
      <dgm:prSet presAssocID="{8D632934-B2BD-41EF-B523-3C90DB6A95BA}" presName="sibTrans" presStyleCnt="0"/>
      <dgm:spPr/>
    </dgm:pt>
    <dgm:pt modelId="{A9B47711-A18C-45E7-A89F-A75F8D5E2CF9}" type="pres">
      <dgm:prSet presAssocID="{31DCA1A5-B84A-44BF-9E1A-EF5C020C1840}" presName="textNode" presStyleLbl="node1" presStyleIdx="2" presStyleCnt="4">
        <dgm:presLayoutVars>
          <dgm:bulletEnabled val="1"/>
        </dgm:presLayoutVars>
      </dgm:prSet>
      <dgm:spPr/>
    </dgm:pt>
    <dgm:pt modelId="{5FD6C3F1-508C-464B-A98C-59D6491A2921}" type="pres">
      <dgm:prSet presAssocID="{34D07578-DB77-443C-A296-4587056B09D3}" presName="sibTrans" presStyleCnt="0"/>
      <dgm:spPr/>
    </dgm:pt>
    <dgm:pt modelId="{B4B8D78E-FD32-4855-AD3C-B42FD47F8F2E}" type="pres">
      <dgm:prSet presAssocID="{8A813DEA-211A-4790-B4E1-7EF7FCDBB433}" presName="textNode" presStyleLbl="node1" presStyleIdx="3" presStyleCnt="4">
        <dgm:presLayoutVars>
          <dgm:bulletEnabled val="1"/>
        </dgm:presLayoutVars>
      </dgm:prSet>
      <dgm:spPr/>
    </dgm:pt>
  </dgm:ptLst>
  <dgm:cxnLst>
    <dgm:cxn modelId="{972CBD07-22DA-4CF4-9748-6DDD44051E37}" srcId="{8A813DEA-211A-4790-B4E1-7EF7FCDBB433}" destId="{F1F7B473-4BBF-40F2-99B2-CD6EFD6F2860}" srcOrd="0" destOrd="0" parTransId="{A9A89688-E4C1-483E-9C38-0C55C37E5FEE}" sibTransId="{7F71152F-F7EB-4913-B56F-DD41DEEEA7CB}"/>
    <dgm:cxn modelId="{5AD2B10C-1986-4006-9EBE-1A2E3CC52A82}" srcId="{31DCA1A5-B84A-44BF-9E1A-EF5C020C1840}" destId="{0A9E8566-7986-4EA1-B67A-FB33F72CDEA9}" srcOrd="0" destOrd="0" parTransId="{724382FD-8682-4FC9-8EDE-09A52620F98B}" sibTransId="{1479DE4C-323E-4778-9969-15293DAA7DB4}"/>
    <dgm:cxn modelId="{C0A25F10-B498-4956-8F99-F766ADA195A2}" srcId="{2F3BFC73-A189-4007-835C-C38CE79FDF53}" destId="{8A813DEA-211A-4790-B4E1-7EF7FCDBB433}" srcOrd="3" destOrd="0" parTransId="{812693E5-1011-454C-A0E6-F51B90338E53}" sibTransId="{86DC0556-C528-452D-838C-7833557732AA}"/>
    <dgm:cxn modelId="{B5810D3B-8D58-44ED-9D6A-5A0980D30411}" srcId="{B28009AB-74BB-493F-AF65-1CB1C64C6EC3}" destId="{915E561D-7A94-4FBB-A250-C2CCAFDCA379}" srcOrd="0" destOrd="0" parTransId="{E968BE53-386C-4705-9578-F0EC1D9EECF4}" sibTransId="{D725A1A5-6329-4CF8-9167-BA48A76FF335}"/>
    <dgm:cxn modelId="{BBA4EE3E-587D-4CB4-96F2-FFEA462207F2}" type="presOf" srcId="{2F3BFC73-A189-4007-835C-C38CE79FDF53}" destId="{E95A1854-949D-4A10-AA49-1D75535E02CE}" srcOrd="0" destOrd="0" presId="urn:microsoft.com/office/officeart/2005/8/layout/hProcess9"/>
    <dgm:cxn modelId="{5518D45D-8DBE-4EEB-97E9-D94FC5C8D09D}" type="presOf" srcId="{915E561D-7A94-4FBB-A250-C2CCAFDCA379}" destId="{9BF942EB-FBD6-4558-8AC8-68149A3F8904}" srcOrd="0" destOrd="1" presId="urn:microsoft.com/office/officeart/2005/8/layout/hProcess9"/>
    <dgm:cxn modelId="{C8DBB16C-CCCF-4A0D-A2B8-A54C2432E462}" type="presOf" srcId="{4AA4119A-4A51-4E45-AAC8-D5AFD298D945}" destId="{F62E22B6-3982-469F-93F4-D76C86855A69}" srcOrd="0" destOrd="1" presId="urn:microsoft.com/office/officeart/2005/8/layout/hProcess9"/>
    <dgm:cxn modelId="{AC02C16C-2D09-44CA-A245-DC7319899740}" type="presOf" srcId="{0A9E8566-7986-4EA1-B67A-FB33F72CDEA9}" destId="{A9B47711-A18C-45E7-A89F-A75F8D5E2CF9}" srcOrd="0" destOrd="1" presId="urn:microsoft.com/office/officeart/2005/8/layout/hProcess9"/>
    <dgm:cxn modelId="{A8E9FB81-D28D-4C14-B694-35BE8B8FFED6}" type="presOf" srcId="{B28009AB-74BB-493F-AF65-1CB1C64C6EC3}" destId="{9BF942EB-FBD6-4558-8AC8-68149A3F8904}" srcOrd="0" destOrd="0" presId="urn:microsoft.com/office/officeart/2005/8/layout/hProcess9"/>
    <dgm:cxn modelId="{2AA73490-67C2-47C7-BD1C-A36334DFD672}" type="presOf" srcId="{8A813DEA-211A-4790-B4E1-7EF7FCDBB433}" destId="{B4B8D78E-FD32-4855-AD3C-B42FD47F8F2E}" srcOrd="0" destOrd="0" presId="urn:microsoft.com/office/officeart/2005/8/layout/hProcess9"/>
    <dgm:cxn modelId="{1ABDE59E-37EA-4263-9D17-D91753E0AF59}" srcId="{2F3BFC73-A189-4007-835C-C38CE79FDF53}" destId="{31DCA1A5-B84A-44BF-9E1A-EF5C020C1840}" srcOrd="2" destOrd="0" parTransId="{FDD0DF9D-C5C1-45AD-BA0E-C491A44148DA}" sibTransId="{34D07578-DB77-443C-A296-4587056B09D3}"/>
    <dgm:cxn modelId="{DE85849F-1C41-4DDC-A7E5-1BE682F5A187}" srcId="{2F3BFC73-A189-4007-835C-C38CE79FDF53}" destId="{9EACC7FF-9DB5-4727-883A-783A70BDB8F1}" srcOrd="1" destOrd="0" parTransId="{7553DA64-5FB7-44B5-82C4-0C25B0F9643F}" sibTransId="{8D632934-B2BD-41EF-B523-3C90DB6A95BA}"/>
    <dgm:cxn modelId="{BC7339A1-7538-4F09-85D7-FD459E18B8AE}" srcId="{9EACC7FF-9DB5-4727-883A-783A70BDB8F1}" destId="{4AA4119A-4A51-4E45-AAC8-D5AFD298D945}" srcOrd="0" destOrd="0" parTransId="{D112FD1E-44A9-4756-A173-BBA93D56E3B2}" sibTransId="{74353A0F-91C7-4DCF-8079-6CB9CF216C73}"/>
    <dgm:cxn modelId="{4F20F4A5-F384-47A4-94FE-0E5333B8A221}" srcId="{2F3BFC73-A189-4007-835C-C38CE79FDF53}" destId="{B28009AB-74BB-493F-AF65-1CB1C64C6EC3}" srcOrd="0" destOrd="0" parTransId="{3A54C9EF-0FDE-485C-8931-7680795358A4}" sibTransId="{8FE839BE-047E-4F30-B4BD-7C653C29F615}"/>
    <dgm:cxn modelId="{DE77FDAB-BFA3-4D6E-BCA4-AA5F9667EEB2}" type="presOf" srcId="{9EACC7FF-9DB5-4727-883A-783A70BDB8F1}" destId="{F62E22B6-3982-469F-93F4-D76C86855A69}" srcOrd="0" destOrd="0" presId="urn:microsoft.com/office/officeart/2005/8/layout/hProcess9"/>
    <dgm:cxn modelId="{6CED09D1-9B5E-45A7-A64D-930F7054156C}" type="presOf" srcId="{F1F7B473-4BBF-40F2-99B2-CD6EFD6F2860}" destId="{B4B8D78E-FD32-4855-AD3C-B42FD47F8F2E}" srcOrd="0" destOrd="1" presId="urn:microsoft.com/office/officeart/2005/8/layout/hProcess9"/>
    <dgm:cxn modelId="{96A9EED1-E04C-48E2-9A9B-00DF2281A694}" type="presOf" srcId="{31DCA1A5-B84A-44BF-9E1A-EF5C020C1840}" destId="{A9B47711-A18C-45E7-A89F-A75F8D5E2CF9}" srcOrd="0" destOrd="0" presId="urn:microsoft.com/office/officeart/2005/8/layout/hProcess9"/>
    <dgm:cxn modelId="{0A699B2B-C32E-459F-B3BE-373737F6DDBC}" type="presParOf" srcId="{E95A1854-949D-4A10-AA49-1D75535E02CE}" destId="{177FDF03-0670-46E3-A760-B2C2B4CC62CA}" srcOrd="0" destOrd="0" presId="urn:microsoft.com/office/officeart/2005/8/layout/hProcess9"/>
    <dgm:cxn modelId="{ECAF293F-AD70-4D32-8A16-9BD8D06F8C0E}" type="presParOf" srcId="{E95A1854-949D-4A10-AA49-1D75535E02CE}" destId="{6695DD50-86CA-475E-A4E3-7AF44D38AF0B}" srcOrd="1" destOrd="0" presId="urn:microsoft.com/office/officeart/2005/8/layout/hProcess9"/>
    <dgm:cxn modelId="{A8B1419D-AD47-4168-83DE-417C65FB5AF5}" type="presParOf" srcId="{6695DD50-86CA-475E-A4E3-7AF44D38AF0B}" destId="{9BF942EB-FBD6-4558-8AC8-68149A3F8904}" srcOrd="0" destOrd="0" presId="urn:microsoft.com/office/officeart/2005/8/layout/hProcess9"/>
    <dgm:cxn modelId="{5E9CC184-CD77-4840-B57F-BB90579A4768}" type="presParOf" srcId="{6695DD50-86CA-475E-A4E3-7AF44D38AF0B}" destId="{7EE44C61-8CCD-45C6-819F-994A9F1B908B}" srcOrd="1" destOrd="0" presId="urn:microsoft.com/office/officeart/2005/8/layout/hProcess9"/>
    <dgm:cxn modelId="{319F5369-E58C-4A64-9CE2-BC2E23678DAD}" type="presParOf" srcId="{6695DD50-86CA-475E-A4E3-7AF44D38AF0B}" destId="{F62E22B6-3982-469F-93F4-D76C86855A69}" srcOrd="2" destOrd="0" presId="urn:microsoft.com/office/officeart/2005/8/layout/hProcess9"/>
    <dgm:cxn modelId="{9E1E391F-7D3E-4F08-BB03-CECF0552D26B}" type="presParOf" srcId="{6695DD50-86CA-475E-A4E3-7AF44D38AF0B}" destId="{E3ACBD7B-6486-4339-9038-5377225F0219}" srcOrd="3" destOrd="0" presId="urn:microsoft.com/office/officeart/2005/8/layout/hProcess9"/>
    <dgm:cxn modelId="{B082A469-ADDA-466D-A6E1-D37AAE2EB980}" type="presParOf" srcId="{6695DD50-86CA-475E-A4E3-7AF44D38AF0B}" destId="{A9B47711-A18C-45E7-A89F-A75F8D5E2CF9}" srcOrd="4" destOrd="0" presId="urn:microsoft.com/office/officeart/2005/8/layout/hProcess9"/>
    <dgm:cxn modelId="{305EE4F4-F313-49BE-9065-E14FB669B463}" type="presParOf" srcId="{6695DD50-86CA-475E-A4E3-7AF44D38AF0B}" destId="{5FD6C3F1-508C-464B-A98C-59D6491A2921}" srcOrd="5" destOrd="0" presId="urn:microsoft.com/office/officeart/2005/8/layout/hProcess9"/>
    <dgm:cxn modelId="{027C4552-A2E8-4A8B-B840-A690D6B5E0A0}" type="presParOf" srcId="{6695DD50-86CA-475E-A4E3-7AF44D38AF0B}" destId="{B4B8D78E-FD32-4855-AD3C-B42FD47F8F2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FDF03-0670-46E3-A760-B2C2B4CC62CA}">
      <dsp:nvSpPr>
        <dsp:cNvPr id="0" name=""/>
        <dsp:cNvSpPr/>
      </dsp:nvSpPr>
      <dsp:spPr>
        <a:xfrm>
          <a:off x="815122" y="0"/>
          <a:ext cx="9238052" cy="4454434"/>
        </a:xfrm>
        <a:prstGeom prst="rightArrow">
          <a:avLst/>
        </a:prstGeom>
        <a:solidFill>
          <a:schemeClr val="accent1"/>
        </a:solidFill>
        <a:ln>
          <a:noFill/>
        </a:ln>
        <a:effectLst/>
      </dsp:spPr>
      <dsp:style>
        <a:lnRef idx="0">
          <a:scrgbClr r="0" g="0" b="0"/>
        </a:lnRef>
        <a:fillRef idx="1">
          <a:scrgbClr r="0" g="0" b="0"/>
        </a:fillRef>
        <a:effectRef idx="0">
          <a:scrgbClr r="0" g="0" b="0"/>
        </a:effectRef>
        <a:fontRef idx="minor"/>
      </dsp:style>
    </dsp:sp>
    <dsp:sp modelId="{9BF942EB-FBD6-4558-8AC8-68149A3F8904}">
      <dsp:nvSpPr>
        <dsp:cNvPr id="0" name=""/>
        <dsp:cNvSpPr/>
      </dsp:nvSpPr>
      <dsp:spPr>
        <a:xfrm>
          <a:off x="5439" y="1336330"/>
          <a:ext cx="2616245" cy="1781773"/>
        </a:xfrm>
        <a:prstGeom prst="roundRect">
          <a:avLst/>
        </a:prstGeom>
        <a:solidFill>
          <a:schemeClr val="accent4">
            <a:lumMod val="20000"/>
            <a:lumOff val="8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Establish Drought </a:t>
          </a:r>
          <a:r>
            <a:rPr lang="en-US" sz="1600" b="1" kern="1200">
              <a:latin typeface="Century Gothic"/>
            </a:rPr>
            <a:t>Task Force</a:t>
          </a:r>
          <a:endParaRPr lang="en-US" sz="1600" b="1" kern="1200"/>
        </a:p>
        <a:p>
          <a:pPr marL="171450" lvl="1" indent="-171450" algn="l" defTabSz="711200" rtl="0">
            <a:lnSpc>
              <a:spcPct val="90000"/>
            </a:lnSpc>
            <a:spcBef>
              <a:spcPct val="0"/>
            </a:spcBef>
            <a:spcAft>
              <a:spcPct val="15000"/>
            </a:spcAft>
            <a:buChar char="•"/>
          </a:pPr>
          <a:r>
            <a:rPr lang="en-US" sz="1600" kern="1200"/>
            <a:t>A </a:t>
          </a:r>
          <a:r>
            <a:rPr lang="en-US" sz="1600" kern="1200">
              <a:solidFill>
                <a:srgbClr val="222222">
                  <a:hueOff val="0"/>
                  <a:satOff val="0"/>
                  <a:lumOff val="0"/>
                  <a:alphaOff val="0"/>
                </a:srgbClr>
              </a:solidFill>
              <a:latin typeface="Arial"/>
              <a:ea typeface="+mn-ea"/>
              <a:cs typeface="+mn-cs"/>
            </a:rPr>
            <a:t>focused County team guides Task Force formation</a:t>
          </a:r>
        </a:p>
      </dsp:txBody>
      <dsp:txXfrm>
        <a:off x="92418" y="1423309"/>
        <a:ext cx="2442287" cy="1607815"/>
      </dsp:txXfrm>
    </dsp:sp>
    <dsp:sp modelId="{F62E22B6-3982-469F-93F4-D76C86855A69}">
      <dsp:nvSpPr>
        <dsp:cNvPr id="0" name=""/>
        <dsp:cNvSpPr/>
      </dsp:nvSpPr>
      <dsp:spPr>
        <a:xfrm>
          <a:off x="2752497" y="1336330"/>
          <a:ext cx="2616245" cy="1781773"/>
        </a:xfrm>
        <a:prstGeom prst="roundRect">
          <a:avLst/>
        </a:prstGeom>
        <a:solidFill>
          <a:schemeClr val="accent4">
            <a:lumMod val="60000"/>
            <a:lumOff val="40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Conduct Risk Assessment</a:t>
          </a:r>
        </a:p>
        <a:p>
          <a:pPr marL="171450" lvl="1" indent="-171450" algn="l" defTabSz="711200">
            <a:lnSpc>
              <a:spcPct val="90000"/>
            </a:lnSpc>
            <a:spcBef>
              <a:spcPct val="0"/>
            </a:spcBef>
            <a:spcAft>
              <a:spcPct val="15000"/>
            </a:spcAft>
            <a:buChar char="•"/>
          </a:pPr>
          <a:r>
            <a:rPr lang="en-US" sz="1600" kern="1200"/>
            <a:t>Use physical and social vulnerabilities to identify where water supply shortages could occur</a:t>
          </a:r>
        </a:p>
      </dsp:txBody>
      <dsp:txXfrm>
        <a:off x="2839476" y="1423309"/>
        <a:ext cx="2442287" cy="1607815"/>
      </dsp:txXfrm>
    </dsp:sp>
    <dsp:sp modelId="{A9B47711-A18C-45E7-A89F-A75F8D5E2CF9}">
      <dsp:nvSpPr>
        <dsp:cNvPr id="0" name=""/>
        <dsp:cNvSpPr/>
      </dsp:nvSpPr>
      <dsp:spPr>
        <a:xfrm>
          <a:off x="5499554" y="1336330"/>
          <a:ext cx="2616245" cy="1781773"/>
        </a:xfrm>
        <a:prstGeom prst="roundRect">
          <a:avLst/>
        </a:prstGeom>
        <a:solidFill>
          <a:schemeClr val="accent4"/>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bg1"/>
              </a:solidFill>
            </a:rPr>
            <a:t>Align Actions and Strategies</a:t>
          </a:r>
        </a:p>
        <a:p>
          <a:pPr marL="171450" lvl="1" indent="-171450" algn="l" defTabSz="711200">
            <a:lnSpc>
              <a:spcPct val="90000"/>
            </a:lnSpc>
            <a:spcBef>
              <a:spcPct val="0"/>
            </a:spcBef>
            <a:spcAft>
              <a:spcPct val="15000"/>
            </a:spcAft>
            <a:buChar char="•"/>
          </a:pPr>
          <a:r>
            <a:rPr lang="en-US" sz="1600" kern="1200">
              <a:solidFill>
                <a:schemeClr val="bg1"/>
              </a:solidFill>
            </a:rPr>
            <a:t>Detail how the County can respond to droughts or water shortages</a:t>
          </a:r>
        </a:p>
      </dsp:txBody>
      <dsp:txXfrm>
        <a:off x="5586533" y="1423309"/>
        <a:ext cx="2442287" cy="1607815"/>
      </dsp:txXfrm>
    </dsp:sp>
    <dsp:sp modelId="{B4B8D78E-FD32-4855-AD3C-B42FD47F8F2E}">
      <dsp:nvSpPr>
        <dsp:cNvPr id="0" name=""/>
        <dsp:cNvSpPr/>
      </dsp:nvSpPr>
      <dsp:spPr>
        <a:xfrm>
          <a:off x="8246612" y="1336330"/>
          <a:ext cx="2616245" cy="1781773"/>
        </a:xfrm>
        <a:prstGeom prst="roundRect">
          <a:avLst/>
        </a:prstGeom>
        <a:solidFill>
          <a:schemeClr val="accent4">
            <a:lumMod val="7500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solidFill>
                <a:schemeClr val="bg1"/>
              </a:solidFill>
            </a:rPr>
            <a:t>Complete Drought Resilience Plan</a:t>
          </a:r>
        </a:p>
        <a:p>
          <a:pPr marL="114300" lvl="1" indent="-114300" algn="l" defTabSz="666750">
            <a:lnSpc>
              <a:spcPct val="90000"/>
            </a:lnSpc>
            <a:spcBef>
              <a:spcPct val="0"/>
            </a:spcBef>
            <a:spcAft>
              <a:spcPct val="15000"/>
            </a:spcAft>
            <a:buChar char="•"/>
          </a:pPr>
          <a:r>
            <a:rPr lang="en-US" sz="1500" kern="1200">
              <a:solidFill>
                <a:schemeClr val="bg1"/>
              </a:solidFill>
            </a:rPr>
            <a:t>Memorialize process and outcomes for future use by the county</a:t>
          </a:r>
        </a:p>
      </dsp:txBody>
      <dsp:txXfrm>
        <a:off x="8333591" y="1423309"/>
        <a:ext cx="2442287" cy="160781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B51621-690C-4A3F-89DF-A63F9F011564}" type="datetimeFigureOut">
              <a:rPr lang="en-US" smtClean="0"/>
              <a:t>3/10/2026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7FFA5A-5B3A-4636-8971-523440418C76}" type="slidenum">
              <a:rPr lang="en-US" smtClean="0"/>
              <a:t>‹#›</a:t>
            </a:fld>
            <a:endParaRPr lang="en-US"/>
          </a:p>
        </p:txBody>
      </p:sp>
    </p:spTree>
    <p:extLst>
      <p:ext uri="{BB962C8B-B14F-4D97-AF65-F5344CB8AC3E}">
        <p14:creationId xmlns:p14="http://schemas.microsoft.com/office/powerpoint/2010/main" val="2713436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7A200-BCBE-4E38-8F30-4AEB6F9D0565}" type="datetimeFigureOut">
              <a:rPr lang="en-US" smtClean="0"/>
              <a:t>3/10/2026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5C21F-68E8-4A22-BBF5-9CD63F183B33}" type="slidenum">
              <a:rPr lang="en-US" smtClean="0"/>
              <a:t>‹#›</a:t>
            </a:fld>
            <a:endParaRPr lang="en-US"/>
          </a:p>
        </p:txBody>
      </p:sp>
    </p:spTree>
    <p:extLst>
      <p:ext uri="{BB962C8B-B14F-4D97-AF65-F5344CB8AC3E}">
        <p14:creationId xmlns:p14="http://schemas.microsoft.com/office/powerpoint/2010/main" val="400783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1</a:t>
            </a:fld>
            <a:endParaRPr lang="en-US"/>
          </a:p>
        </p:txBody>
      </p:sp>
    </p:spTree>
    <p:extLst>
      <p:ext uri="{BB962C8B-B14F-4D97-AF65-F5344CB8AC3E}">
        <p14:creationId xmlns:p14="http://schemas.microsoft.com/office/powerpoint/2010/main" val="763401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81379-CEC3-D4F8-4C3E-6C955962A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03849-0E91-B872-9E22-3459F4EDA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FCEF7-2955-A873-8526-B260CABEE3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8B17EA-E86D-F0C5-5DAF-0B0DDFD5C573}"/>
              </a:ext>
            </a:extLst>
          </p:cNvPr>
          <p:cNvSpPr>
            <a:spLocks noGrp="1"/>
          </p:cNvSpPr>
          <p:nvPr>
            <p:ph type="sldNum" sz="quarter" idx="5"/>
          </p:nvPr>
        </p:nvSpPr>
        <p:spPr/>
        <p:txBody>
          <a:bodyPr/>
          <a:lstStyle/>
          <a:p>
            <a:fld id="{1175C21F-68E8-4A22-BBF5-9CD63F183B33}" type="slidenum">
              <a:rPr lang="en-US" smtClean="0"/>
              <a:t>2</a:t>
            </a:fld>
            <a:endParaRPr lang="en-US"/>
          </a:p>
        </p:txBody>
      </p:sp>
    </p:spTree>
    <p:extLst>
      <p:ext uri="{BB962C8B-B14F-4D97-AF65-F5344CB8AC3E}">
        <p14:creationId xmlns:p14="http://schemas.microsoft.com/office/powerpoint/2010/main" val="2067993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endParaRPr lang="en-US">
              <a:cs typeface="Calibri"/>
            </a:endParaRPr>
          </a:p>
        </p:txBody>
      </p:sp>
      <p:sp>
        <p:nvSpPr>
          <p:cNvPr id="4" name="Slide Number Placeholder 3"/>
          <p:cNvSpPr>
            <a:spLocks noGrp="1"/>
          </p:cNvSpPr>
          <p:nvPr>
            <p:ph type="sldNum" sz="quarter" idx="5"/>
          </p:nvPr>
        </p:nvSpPr>
        <p:spPr/>
        <p:txBody>
          <a:bodyPr/>
          <a:lstStyle/>
          <a:p>
            <a:fld id="{1175C21F-68E8-4A22-BBF5-9CD63F183B33}" type="slidenum">
              <a:rPr lang="en-US" smtClean="0"/>
              <a:t>5</a:t>
            </a:fld>
            <a:endParaRPr lang="en-US"/>
          </a:p>
        </p:txBody>
      </p:sp>
    </p:spTree>
    <p:extLst>
      <p:ext uri="{BB962C8B-B14F-4D97-AF65-F5344CB8AC3E}">
        <p14:creationId xmlns:p14="http://schemas.microsoft.com/office/powerpoint/2010/main" val="1117852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F19C2-E7B5-8DEA-7193-C286CDA12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95262-4692-B9E4-CAF1-6F2033C49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A2E3B-B4A4-030A-5ED4-0BF5852B06C5}"/>
              </a:ext>
            </a:extLst>
          </p:cNvPr>
          <p:cNvSpPr>
            <a:spLocks noGrp="1"/>
          </p:cNvSpPr>
          <p:nvPr>
            <p:ph type="body" idx="1"/>
          </p:nvPr>
        </p:nvSpPr>
        <p:spPr/>
        <p:txBody>
          <a:bodyPr/>
          <a:lstStyle/>
          <a:p>
            <a:r>
              <a:rPr lang="en-US" sz="1700"/>
              <a:t>Project Coordination Team (PCT) – Subgroup of the Task Force (not required by CWC)</a:t>
            </a:r>
          </a:p>
          <a:p>
            <a:pPr lvl="1"/>
            <a:r>
              <a:rPr lang="en-US" sz="1700"/>
              <a:t>Typically comprised of County staff</a:t>
            </a:r>
          </a:p>
          <a:p>
            <a:pPr lvl="1"/>
            <a:r>
              <a:rPr lang="en-US" sz="1700"/>
              <a:t>Day-to-day coordination with Stantec</a:t>
            </a:r>
          </a:p>
          <a:p>
            <a:pPr lvl="1"/>
            <a:r>
              <a:rPr lang="en-US" sz="1700"/>
              <a:t>PCT oversees the Task Force, County Drought Resilience Plan development, and drought planning and is tasked with County Drought Resilience Plan implementation. </a:t>
            </a:r>
          </a:p>
          <a:p>
            <a:endParaRPr lang="en-US"/>
          </a:p>
        </p:txBody>
      </p:sp>
      <p:sp>
        <p:nvSpPr>
          <p:cNvPr id="4" name="Slide Number Placeholder 3">
            <a:extLst>
              <a:ext uri="{FF2B5EF4-FFF2-40B4-BE49-F238E27FC236}">
                <a16:creationId xmlns:a16="http://schemas.microsoft.com/office/drawing/2014/main" id="{A2A12263-5B4F-611C-99EA-3BDA04496ABB}"/>
              </a:ext>
            </a:extLst>
          </p:cNvPr>
          <p:cNvSpPr>
            <a:spLocks noGrp="1"/>
          </p:cNvSpPr>
          <p:nvPr>
            <p:ph type="sldNum" sz="quarter" idx="5"/>
          </p:nvPr>
        </p:nvSpPr>
        <p:spPr/>
        <p:txBody>
          <a:bodyPr/>
          <a:lstStyle/>
          <a:p>
            <a:fld id="{1175C21F-68E8-4A22-BBF5-9CD63F183B33}" type="slidenum">
              <a:rPr lang="en-US" smtClean="0"/>
              <a:t>6</a:t>
            </a:fld>
            <a:endParaRPr lang="en-US"/>
          </a:p>
        </p:txBody>
      </p:sp>
    </p:spTree>
    <p:extLst>
      <p:ext uri="{BB962C8B-B14F-4D97-AF65-F5344CB8AC3E}">
        <p14:creationId xmlns:p14="http://schemas.microsoft.com/office/powerpoint/2010/main" val="3284227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00ED9-F111-3AAB-2933-67AD2034B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C348C-7FF0-E78F-29B7-A7FDFF431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DB16B-99F6-115B-D488-3B8A0F0F2A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320B0A-3741-D4C2-803C-DC3EBDABDE75}"/>
              </a:ext>
            </a:extLst>
          </p:cNvPr>
          <p:cNvSpPr>
            <a:spLocks noGrp="1"/>
          </p:cNvSpPr>
          <p:nvPr>
            <p:ph type="sldNum" sz="quarter" idx="5"/>
          </p:nvPr>
        </p:nvSpPr>
        <p:spPr/>
        <p:txBody>
          <a:bodyPr/>
          <a:lstStyle/>
          <a:p>
            <a:fld id="{1175C21F-68E8-4A22-BBF5-9CD63F183B33}" type="slidenum">
              <a:rPr lang="en-US" smtClean="0"/>
              <a:t>7</a:t>
            </a:fld>
            <a:endParaRPr lang="en-US"/>
          </a:p>
        </p:txBody>
      </p:sp>
    </p:spTree>
    <p:extLst>
      <p:ext uri="{BB962C8B-B14F-4D97-AF65-F5344CB8AC3E}">
        <p14:creationId xmlns:p14="http://schemas.microsoft.com/office/powerpoint/2010/main" val="1023065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3A133-3C6A-AA4A-C577-1A833A231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B7EF3-387A-DC22-2E23-C6A79C5C2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2A4E5-6847-26F9-7B14-B19AE01859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6AF576-74EC-9D11-8AA4-EF4A7A4406FC}"/>
              </a:ext>
            </a:extLst>
          </p:cNvPr>
          <p:cNvSpPr>
            <a:spLocks noGrp="1"/>
          </p:cNvSpPr>
          <p:nvPr>
            <p:ph type="sldNum" sz="quarter" idx="5"/>
          </p:nvPr>
        </p:nvSpPr>
        <p:spPr/>
        <p:txBody>
          <a:bodyPr/>
          <a:lstStyle/>
          <a:p>
            <a:fld id="{1175C21F-68E8-4A22-BBF5-9CD63F183B33}" type="slidenum">
              <a:rPr lang="en-US" smtClean="0"/>
              <a:t>8</a:t>
            </a:fld>
            <a:endParaRPr lang="en-US"/>
          </a:p>
        </p:txBody>
      </p:sp>
    </p:spTree>
    <p:extLst>
      <p:ext uri="{BB962C8B-B14F-4D97-AF65-F5344CB8AC3E}">
        <p14:creationId xmlns:p14="http://schemas.microsoft.com/office/powerpoint/2010/main" val="2679425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10FCD-00DF-FB68-6DA1-7770954480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09B59-7AB9-D385-A420-750DB08C1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A0850-A5A4-9AEC-8E2E-9B33CF926EED}"/>
              </a:ext>
            </a:extLst>
          </p:cNvPr>
          <p:cNvSpPr>
            <a:spLocks noGrp="1"/>
          </p:cNvSpPr>
          <p:nvPr>
            <p:ph type="body" idx="1"/>
          </p:nvPr>
        </p:nvSpPr>
        <p:spPr/>
        <p:txBody>
          <a:bodyPr/>
          <a:lstStyle/>
          <a:p>
            <a:pPr lvl="0"/>
            <a:r>
              <a:rPr lang="en-US" sz="1200" kern="1200">
                <a:solidFill>
                  <a:schemeClr val="tx1"/>
                </a:solidFill>
                <a:effectLst/>
                <a:latin typeface="+mn-lt"/>
                <a:ea typeface="+mn-ea"/>
                <a:cs typeface="+mn-cs"/>
              </a:rPr>
              <a:t>Confirm Schedule and Proposed Plan forward – November 2025</a:t>
            </a:r>
            <a:endParaRPr lang="en-US" sz="16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PCT Meeting – Process Overview and Task Force Charter review (Drought Resilience Plan Chapter 2) – December 2025</a:t>
            </a:r>
            <a:endParaRPr lang="en-US" sz="16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Task Force Kick Off Meeting – Outline Drought Resilience Plan process and schedule – January 2026</a:t>
            </a:r>
            <a:endParaRPr lang="en-US" sz="16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PCT Meetings to Discuss/Provide Direction on the Draft Drought Resilience Plan (Drought Resilience Plan) Content – February and March 2026 </a:t>
            </a:r>
            <a:endParaRPr lang="en-US" sz="1600" kern="1200">
              <a:solidFill>
                <a:schemeClr val="tx1"/>
              </a:solidFill>
              <a:effectLst/>
              <a:latin typeface="+mn-lt"/>
              <a:ea typeface="+mn-ea"/>
              <a:cs typeface="+mn-cs"/>
            </a:endParaRPr>
          </a:p>
          <a:p>
            <a:pPr lvl="1"/>
            <a:r>
              <a:rPr lang="en-US" sz="1200" kern="1200">
                <a:solidFill>
                  <a:schemeClr val="tx1"/>
                </a:solidFill>
                <a:effectLst/>
                <a:latin typeface="+mn-lt"/>
                <a:ea typeface="+mn-ea"/>
                <a:cs typeface="+mn-cs"/>
              </a:rPr>
              <a:t>Risk Assessment Overview (Drought Resilience Plan Chapter 1 and Chapter 3 content) </a:t>
            </a:r>
            <a:endParaRPr lang="en-US" sz="1600" kern="1200">
              <a:solidFill>
                <a:schemeClr val="tx1"/>
              </a:solidFill>
              <a:effectLst/>
              <a:latin typeface="+mn-lt"/>
              <a:ea typeface="+mn-ea"/>
              <a:cs typeface="+mn-cs"/>
            </a:endParaRPr>
          </a:p>
          <a:p>
            <a:pPr lvl="1"/>
            <a:r>
              <a:rPr lang="en-US" sz="1200" kern="1200">
                <a:solidFill>
                  <a:schemeClr val="tx1"/>
                </a:solidFill>
                <a:effectLst/>
                <a:latin typeface="+mn-lt"/>
                <a:ea typeface="+mn-ea"/>
                <a:cs typeface="+mn-cs"/>
              </a:rPr>
              <a:t>Short-Term Response Actions (Drought Resilience Plan Chapter 4 content)</a:t>
            </a:r>
            <a:endParaRPr lang="en-US" sz="1600" kern="1200">
              <a:solidFill>
                <a:schemeClr val="tx1"/>
              </a:solidFill>
              <a:effectLst/>
              <a:latin typeface="+mn-lt"/>
              <a:ea typeface="+mn-ea"/>
              <a:cs typeface="+mn-cs"/>
            </a:endParaRPr>
          </a:p>
          <a:p>
            <a:pPr lvl="1"/>
            <a:r>
              <a:rPr lang="en-US" sz="1200" kern="1200">
                <a:solidFill>
                  <a:schemeClr val="tx1"/>
                </a:solidFill>
                <a:effectLst/>
                <a:latin typeface="+mn-lt"/>
                <a:ea typeface="+mn-ea"/>
                <a:cs typeface="+mn-cs"/>
              </a:rPr>
              <a:t>Long-Term Mitigation Strategies and Actions (Drought Resilience Plan Chapter 5 content)</a:t>
            </a:r>
            <a:endParaRPr lang="en-US" sz="1600" kern="1200">
              <a:solidFill>
                <a:schemeClr val="tx1"/>
              </a:solidFill>
              <a:effectLst/>
              <a:latin typeface="+mn-lt"/>
              <a:ea typeface="+mn-ea"/>
              <a:cs typeface="+mn-cs"/>
            </a:endParaRPr>
          </a:p>
          <a:p>
            <a:pPr lvl="1"/>
            <a:r>
              <a:rPr lang="en-US" sz="1200" kern="1200">
                <a:solidFill>
                  <a:schemeClr val="tx1"/>
                </a:solidFill>
                <a:effectLst/>
                <a:latin typeface="+mn-lt"/>
                <a:ea typeface="+mn-ea"/>
                <a:cs typeface="+mn-cs"/>
              </a:rPr>
              <a:t>Implementation of the Drought Resilience Plan (Drought Resilience Plan Chapter 6 content)</a:t>
            </a:r>
            <a:endParaRPr lang="en-US" sz="16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Draft Drought Resilience Plan County Review – March 2026</a:t>
            </a:r>
            <a:endParaRPr lang="en-US" sz="16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Draft Drought Resilience Plan Task Force Review – April 2026</a:t>
            </a:r>
            <a:endParaRPr lang="en-US" sz="16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Final Drought Resilience Plan Delivery – May 2026 </a:t>
            </a:r>
          </a:p>
          <a:p>
            <a:pPr lvl="0"/>
            <a:endParaRPr lang="en-US" sz="16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E9CF30E9-8723-4E1C-D6E4-BE45A1DBE7AD}"/>
              </a:ext>
            </a:extLst>
          </p:cNvPr>
          <p:cNvSpPr>
            <a:spLocks noGrp="1"/>
          </p:cNvSpPr>
          <p:nvPr>
            <p:ph type="sldNum" sz="quarter" idx="5"/>
          </p:nvPr>
        </p:nvSpPr>
        <p:spPr/>
        <p:txBody>
          <a:bodyPr/>
          <a:lstStyle/>
          <a:p>
            <a:fld id="{35EE757F-191B-48C3-9326-D9600585E6DE}" type="slidenum">
              <a:rPr lang="en-US" smtClean="0"/>
              <a:t>10</a:t>
            </a:fld>
            <a:endParaRPr lang="en-US"/>
          </a:p>
        </p:txBody>
      </p:sp>
    </p:spTree>
    <p:extLst>
      <p:ext uri="{BB962C8B-B14F-4D97-AF65-F5344CB8AC3E}">
        <p14:creationId xmlns:p14="http://schemas.microsoft.com/office/powerpoint/2010/main" val="188714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893C-B12E-AE00-A4E1-DF41665FDB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06BAD-E3B4-949C-93CA-82278E0576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94525-83F6-A1E9-4BD1-475A5661D9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78EFC0-B1D1-42F7-65F9-FF41DFED4898}"/>
              </a:ext>
            </a:extLst>
          </p:cNvPr>
          <p:cNvSpPr>
            <a:spLocks noGrp="1"/>
          </p:cNvSpPr>
          <p:nvPr>
            <p:ph type="sldNum" sz="quarter" idx="5"/>
          </p:nvPr>
        </p:nvSpPr>
        <p:spPr/>
        <p:txBody>
          <a:bodyPr/>
          <a:lstStyle/>
          <a:p>
            <a:fld id="{1175C21F-68E8-4A22-BBF5-9CD63F183B33}" type="slidenum">
              <a:rPr lang="en-US" smtClean="0"/>
              <a:t>11</a:t>
            </a:fld>
            <a:endParaRPr lang="en-US"/>
          </a:p>
        </p:txBody>
      </p:sp>
    </p:spTree>
    <p:extLst>
      <p:ext uri="{BB962C8B-B14F-4D97-AF65-F5344CB8AC3E}">
        <p14:creationId xmlns:p14="http://schemas.microsoft.com/office/powerpoint/2010/main" val="946618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12</a:t>
            </a:fld>
            <a:endParaRPr lang="en-US"/>
          </a:p>
        </p:txBody>
      </p:sp>
    </p:spTree>
    <p:extLst>
      <p:ext uri="{BB962C8B-B14F-4D97-AF65-F5344CB8AC3E}">
        <p14:creationId xmlns:p14="http://schemas.microsoft.com/office/powerpoint/2010/main" val="2721199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3A133-3C6A-AA4A-C577-1A833A231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B7EF3-387A-DC22-2E23-C6A79C5C2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2A4E5-6847-26F9-7B14-B19AE01859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6AF576-74EC-9D11-8AA4-EF4A7A4406FC}"/>
              </a:ext>
            </a:extLst>
          </p:cNvPr>
          <p:cNvSpPr>
            <a:spLocks noGrp="1"/>
          </p:cNvSpPr>
          <p:nvPr>
            <p:ph type="sldNum" sz="quarter" idx="5"/>
          </p:nvPr>
        </p:nvSpPr>
        <p:spPr/>
        <p:txBody>
          <a:bodyPr/>
          <a:lstStyle/>
          <a:p>
            <a:fld id="{1175C21F-68E8-4A22-BBF5-9CD63F183B33}" type="slidenum">
              <a:rPr lang="en-US" smtClean="0"/>
              <a:t>14</a:t>
            </a:fld>
            <a:endParaRPr lang="en-US"/>
          </a:p>
        </p:txBody>
      </p:sp>
    </p:spTree>
    <p:extLst>
      <p:ext uri="{BB962C8B-B14F-4D97-AF65-F5344CB8AC3E}">
        <p14:creationId xmlns:p14="http://schemas.microsoft.com/office/powerpoint/2010/main" val="3722676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5FB9B-58FD-FAF1-5DE8-0ACB2CF68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0B99C-B462-EA72-0607-267BB11C5B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F33E9-2119-568E-B7FB-A25DAFB3CC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DA3A2B-9083-CB5D-8015-C38D345AB409}"/>
              </a:ext>
            </a:extLst>
          </p:cNvPr>
          <p:cNvSpPr>
            <a:spLocks noGrp="1"/>
          </p:cNvSpPr>
          <p:nvPr>
            <p:ph type="sldNum" sz="quarter" idx="5"/>
          </p:nvPr>
        </p:nvSpPr>
        <p:spPr/>
        <p:txBody>
          <a:bodyPr/>
          <a:lstStyle/>
          <a:p>
            <a:fld id="{1175C21F-68E8-4A22-BBF5-9CD63F183B33}" type="slidenum">
              <a:rPr lang="en-US" smtClean="0"/>
              <a:t>15</a:t>
            </a:fld>
            <a:endParaRPr lang="en-US"/>
          </a:p>
        </p:txBody>
      </p:sp>
    </p:spTree>
    <p:extLst>
      <p:ext uri="{BB962C8B-B14F-4D97-AF65-F5344CB8AC3E}">
        <p14:creationId xmlns:p14="http://schemas.microsoft.com/office/powerpoint/2010/main" val="1636953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F2762-8804-3DD9-0A21-EDEB4EE0F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5A8BE-049D-3D21-9C40-FC2D8D83B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E9E69C-B6DE-4A0B-FF90-7154DF904C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532A09-A450-A605-65BE-B7B723C2209E}"/>
              </a:ext>
            </a:extLst>
          </p:cNvPr>
          <p:cNvSpPr>
            <a:spLocks noGrp="1"/>
          </p:cNvSpPr>
          <p:nvPr>
            <p:ph type="sldNum" sz="quarter" idx="5"/>
          </p:nvPr>
        </p:nvSpPr>
        <p:spPr/>
        <p:txBody>
          <a:bodyPr/>
          <a:lstStyle/>
          <a:p>
            <a:fld id="{1175C21F-68E8-4A22-BBF5-9CD63F183B33}" type="slidenum">
              <a:rPr lang="en-US" smtClean="0"/>
              <a:t>16</a:t>
            </a:fld>
            <a:endParaRPr lang="en-US"/>
          </a:p>
        </p:txBody>
      </p:sp>
    </p:spTree>
    <p:extLst>
      <p:ext uri="{BB962C8B-B14F-4D97-AF65-F5344CB8AC3E}">
        <p14:creationId xmlns:p14="http://schemas.microsoft.com/office/powerpoint/2010/main" val="2615612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35BB-2733-F033-2B5B-ECA7CE2D5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79DBC-5061-5E70-D06F-C91F69CA8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6B686-4B26-30FD-FBA6-D6B7FD39A6BB}"/>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E1E480C7-C8CA-4D8D-20CC-0D727854AA89}"/>
              </a:ext>
            </a:extLst>
          </p:cNvPr>
          <p:cNvSpPr>
            <a:spLocks noGrp="1"/>
          </p:cNvSpPr>
          <p:nvPr>
            <p:ph type="sldNum" sz="quarter" idx="5"/>
          </p:nvPr>
        </p:nvSpPr>
        <p:spPr/>
        <p:txBody>
          <a:bodyPr/>
          <a:lstStyle/>
          <a:p>
            <a:fld id="{1175C21F-68E8-4A22-BBF5-9CD63F183B33}" type="slidenum">
              <a:rPr lang="en-US" smtClean="0"/>
              <a:t>17</a:t>
            </a:fld>
            <a:endParaRPr lang="en-US"/>
          </a:p>
        </p:txBody>
      </p:sp>
    </p:spTree>
    <p:extLst>
      <p:ext uri="{BB962C8B-B14F-4D97-AF65-F5344CB8AC3E}">
        <p14:creationId xmlns:p14="http://schemas.microsoft.com/office/powerpoint/2010/main" val="756137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78005-7FA6-BC64-68C8-360FA0BBE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7B2F2-09B2-B8A5-5896-3A244415C2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D9971A-6D2F-056A-68C0-68D8A4B3FC06}"/>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B1EF9A54-CECA-CBCB-BF9B-E23540567946}"/>
              </a:ext>
            </a:extLst>
          </p:cNvPr>
          <p:cNvSpPr>
            <a:spLocks noGrp="1"/>
          </p:cNvSpPr>
          <p:nvPr>
            <p:ph type="sldNum" sz="quarter" idx="5"/>
          </p:nvPr>
        </p:nvSpPr>
        <p:spPr/>
        <p:txBody>
          <a:bodyPr/>
          <a:lstStyle/>
          <a:p>
            <a:fld id="{1175C21F-68E8-4A22-BBF5-9CD63F183B33}" type="slidenum">
              <a:rPr lang="en-US" smtClean="0"/>
              <a:t>18</a:t>
            </a:fld>
            <a:endParaRPr lang="en-US"/>
          </a:p>
        </p:txBody>
      </p:sp>
    </p:spTree>
    <p:extLst>
      <p:ext uri="{BB962C8B-B14F-4D97-AF65-F5344CB8AC3E}">
        <p14:creationId xmlns:p14="http://schemas.microsoft.com/office/powerpoint/2010/main" val="1542024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6.gif"/></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C5C28086-ABFC-40E4-B6FB-CEBE58CE53CA}"/>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5" name="Footer Placeholder 4">
            <a:extLst>
              <a:ext uri="{FF2B5EF4-FFF2-40B4-BE49-F238E27FC236}">
                <a16:creationId xmlns:a16="http://schemas.microsoft.com/office/drawing/2014/main" id="{BE73A506-3311-4C5E-8CCA-0B4897099A8F}"/>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66B00352-836A-4D07-8EAC-EC98137D28A4}"/>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44481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11582400" cy="4594225"/>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1066800" y="4733925"/>
            <a:ext cx="10668000"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9FD89A1D-CE28-4061-8F9C-97943D1C425B}"/>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4" name="Footer Placeholder 3">
            <a:extLst>
              <a:ext uri="{FF2B5EF4-FFF2-40B4-BE49-F238E27FC236}">
                <a16:creationId xmlns:a16="http://schemas.microsoft.com/office/drawing/2014/main" id="{EC63E17E-9D9B-400D-AEA7-385A8D314F07}"/>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FA42F083-DAFC-45B5-B5F3-A99367970BAD}"/>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760845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5334001"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6248400" y="1066800"/>
            <a:ext cx="5486399"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6" name="Text Placeholder 5">
            <a:extLst>
              <a:ext uri="{FF2B5EF4-FFF2-40B4-BE49-F238E27FC236}">
                <a16:creationId xmlns:a16="http://schemas.microsoft.com/office/drawing/2014/main" id="{14E83CFE-261B-4EDB-9DD3-BB8CF5F731DD}"/>
              </a:ext>
            </a:extLst>
          </p:cNvPr>
          <p:cNvSpPr>
            <a:spLocks noGrp="1"/>
          </p:cNvSpPr>
          <p:nvPr>
            <p:ph type="body" sz="quarter" idx="12"/>
          </p:nvPr>
        </p:nvSpPr>
        <p:spPr>
          <a:xfrm>
            <a:off x="6248400" y="6191250"/>
            <a:ext cx="5486400" cy="209550"/>
          </a:xfrm>
        </p:spPr>
        <p:txBody>
          <a:bodyPr lIns="0" tIns="0" rIns="0" bIns="0"/>
          <a:lstStyle>
            <a:lvl1pPr>
              <a:defRPr sz="1400" i="1"/>
            </a:lvl1pPr>
          </a:lstStyle>
          <a:p>
            <a:pPr lvl="0"/>
            <a:r>
              <a:rPr lang="en-US"/>
              <a:t>Click to edit Master text styles</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3429000"/>
            <a:ext cx="5486400" cy="2143125"/>
          </a:xfrm>
        </p:spPr>
        <p:txBody>
          <a:bodyPr lIns="0" tIns="0" rIns="0" bIns="0"/>
          <a:lstStyle>
            <a:lvl1pPr>
              <a:defRPr sz="1400"/>
            </a:lvl1pPr>
          </a:lstStyle>
          <a:p>
            <a:pPr lvl="0"/>
            <a:r>
              <a:rPr lang="en-US"/>
              <a:t>Click to edit Master text styles</a:t>
            </a:r>
          </a:p>
        </p:txBody>
      </p:sp>
      <p:sp>
        <p:nvSpPr>
          <p:cNvPr id="3" name="Footer Placeholder 2">
            <a:extLst>
              <a:ext uri="{FF2B5EF4-FFF2-40B4-BE49-F238E27FC236}">
                <a16:creationId xmlns:a16="http://schemas.microsoft.com/office/drawing/2014/main" id="{4A381659-D6D0-4008-B865-F4A05F860658}"/>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FDC2E92A-EF50-4522-A3DA-CED1E60D455D}"/>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819009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Agenda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6" name="Table Placeholder 5">
            <a:extLst>
              <a:ext uri="{FF2B5EF4-FFF2-40B4-BE49-F238E27FC236}">
                <a16:creationId xmlns:a16="http://schemas.microsoft.com/office/drawing/2014/main" id="{F2AA7CD3-E7C2-434B-B086-C833FADB9B38}"/>
              </a:ext>
            </a:extLst>
          </p:cNvPr>
          <p:cNvSpPr>
            <a:spLocks noGrp="1"/>
          </p:cNvSpPr>
          <p:nvPr>
            <p:ph type="tbl" sz="quarter" idx="12"/>
          </p:nvPr>
        </p:nvSpPr>
        <p:spPr>
          <a:xfrm>
            <a:off x="1066800" y="2019300"/>
            <a:ext cx="10668000" cy="4381499"/>
          </a:xfrm>
        </p:spPr>
        <p:txBody>
          <a:bodyPr lIns="0" tIns="0" rIns="0" bIns="0"/>
          <a:lstStyle/>
          <a:p>
            <a:endParaRPr lang="en-US"/>
          </a:p>
        </p:txBody>
      </p:sp>
      <p:sp>
        <p:nvSpPr>
          <p:cNvPr id="5" name="Footer Placeholder 4">
            <a:extLst>
              <a:ext uri="{FF2B5EF4-FFF2-40B4-BE49-F238E27FC236}">
                <a16:creationId xmlns:a16="http://schemas.microsoft.com/office/drawing/2014/main" id="{B337E254-43C2-4D84-9AC8-D002E6443892}"/>
              </a:ext>
            </a:extLst>
          </p:cNvPr>
          <p:cNvSpPr>
            <a:spLocks noGrp="1"/>
          </p:cNvSpPr>
          <p:nvPr>
            <p:ph type="ftr" sz="quarter" idx="13"/>
          </p:nvPr>
        </p:nvSpPr>
        <p:spPr/>
        <p:txBody>
          <a:bodyPr/>
          <a:lstStyle/>
          <a:p>
            <a:endParaRPr lang="en-US"/>
          </a:p>
        </p:txBody>
      </p:sp>
      <p:sp>
        <p:nvSpPr>
          <p:cNvPr id="7" name="Slide Number Placeholder 6">
            <a:extLst>
              <a:ext uri="{FF2B5EF4-FFF2-40B4-BE49-F238E27FC236}">
                <a16:creationId xmlns:a16="http://schemas.microsoft.com/office/drawing/2014/main" id="{4C7235FD-5740-4698-A973-15FFE71BF51C}"/>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68287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Agenda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1" y="0"/>
            <a:ext cx="5334000"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6248400" y="1066801"/>
            <a:ext cx="5486399" cy="112395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2552701"/>
            <a:ext cx="5486400" cy="3848100"/>
          </a:xfrm>
        </p:spPr>
        <p:txBody>
          <a:bodyPr lIns="0" tIns="0" rIns="0" bIns="0"/>
          <a:lstStyle>
            <a:lvl1pPr marL="0" indent="0">
              <a:buFont typeface="Arial" panose="020B0604020202020204" pitchFamily="34" charset="0"/>
              <a:buNone/>
              <a:defRPr sz="2400"/>
            </a:lvl1pPr>
          </a:lstStyle>
          <a:p>
            <a:pPr lvl="0"/>
            <a:r>
              <a:rPr lang="en-US"/>
              <a:t>Click to edit Master text styles</a:t>
            </a:r>
          </a:p>
        </p:txBody>
      </p:sp>
      <p:sp>
        <p:nvSpPr>
          <p:cNvPr id="3" name="Footer Placeholder 2">
            <a:extLst>
              <a:ext uri="{FF2B5EF4-FFF2-40B4-BE49-F238E27FC236}">
                <a16:creationId xmlns:a16="http://schemas.microsoft.com/office/drawing/2014/main" id="{751CBBCD-564F-43A8-B4A5-0C849D3C7B45}"/>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51200B8B-DBC8-40B3-9014-4AA628726D2B}"/>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246298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1" y="457200"/>
            <a:ext cx="10668000" cy="4137025"/>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4733925"/>
            <a:ext cx="10668000" cy="13811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6516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762000" y="152400"/>
            <a:ext cx="11277599" cy="6553200"/>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1762125"/>
            <a:ext cx="10668000" cy="1381125"/>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3238500"/>
            <a:ext cx="10668000" cy="190500"/>
          </a:xfrm>
        </p:spPr>
        <p:txBody>
          <a:bodyPr lIns="0" tIns="0" rIns="0" bIns="0"/>
          <a:lstStyle>
            <a:lvl1pPr>
              <a:defRPr sz="1400" i="1">
                <a:solidFill>
                  <a:schemeClr val="bg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717259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At A Glanc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0" y="457221"/>
            <a:ext cx="10668000" cy="4137004"/>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1066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5530850"/>
            <a:ext cx="1905000" cy="1174750"/>
          </a:xfrm>
        </p:spPr>
        <p:txBody>
          <a:bodyPr lIns="0" tIns="0" rIns="0" bIns="0"/>
          <a:lstStyle>
            <a:lvl1pPr>
              <a:defRPr sz="1200" i="0"/>
            </a:lvl1pPr>
          </a:lstStyle>
          <a:p>
            <a:pPr lvl="0"/>
            <a:r>
              <a:rPr lang="en-US"/>
              <a:t>Click to edit Master text styles</a:t>
            </a:r>
          </a:p>
        </p:txBody>
      </p:sp>
      <p:sp>
        <p:nvSpPr>
          <p:cNvPr id="9" name="Text Placeholder 8">
            <a:extLst>
              <a:ext uri="{FF2B5EF4-FFF2-40B4-BE49-F238E27FC236}">
                <a16:creationId xmlns:a16="http://schemas.microsoft.com/office/drawing/2014/main" id="{1921450D-7BE8-4C97-BC72-B5A44D7B6D37}"/>
              </a:ext>
            </a:extLst>
          </p:cNvPr>
          <p:cNvSpPr>
            <a:spLocks noGrp="1"/>
          </p:cNvSpPr>
          <p:nvPr>
            <p:ph type="body" sz="quarter" idx="14" hasCustomPrompt="1"/>
          </p:nvPr>
        </p:nvSpPr>
        <p:spPr>
          <a:xfrm>
            <a:off x="32575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1" name="Text Placeholder 5">
            <a:extLst>
              <a:ext uri="{FF2B5EF4-FFF2-40B4-BE49-F238E27FC236}">
                <a16:creationId xmlns:a16="http://schemas.microsoft.com/office/drawing/2014/main" id="{0C6BC6FA-ECFD-46BF-9338-A1A883DF095D}"/>
              </a:ext>
            </a:extLst>
          </p:cNvPr>
          <p:cNvSpPr>
            <a:spLocks noGrp="1"/>
          </p:cNvSpPr>
          <p:nvPr>
            <p:ph type="body" sz="quarter" idx="15"/>
          </p:nvPr>
        </p:nvSpPr>
        <p:spPr>
          <a:xfrm>
            <a:off x="3257550" y="5530850"/>
            <a:ext cx="1905000" cy="1174750"/>
          </a:xfrm>
        </p:spPr>
        <p:txBody>
          <a:bodyPr lIns="0" tIns="0" rIns="0" bIns="0"/>
          <a:lstStyle>
            <a:lvl1pPr>
              <a:defRPr sz="1200" i="0"/>
            </a:lvl1pPr>
          </a:lstStyle>
          <a:p>
            <a:pPr lvl="0"/>
            <a:r>
              <a:rPr lang="en-US"/>
              <a:t>Click to edit Master text styles</a:t>
            </a:r>
          </a:p>
        </p:txBody>
      </p:sp>
      <p:sp>
        <p:nvSpPr>
          <p:cNvPr id="13" name="Text Placeholder 8">
            <a:extLst>
              <a:ext uri="{FF2B5EF4-FFF2-40B4-BE49-F238E27FC236}">
                <a16:creationId xmlns:a16="http://schemas.microsoft.com/office/drawing/2014/main" id="{57AA8049-04C1-4A93-8501-ABA07D6070D9}"/>
              </a:ext>
            </a:extLst>
          </p:cNvPr>
          <p:cNvSpPr>
            <a:spLocks noGrp="1"/>
          </p:cNvSpPr>
          <p:nvPr>
            <p:ph type="body" sz="quarter" idx="16" hasCustomPrompt="1"/>
          </p:nvPr>
        </p:nvSpPr>
        <p:spPr>
          <a:xfrm>
            <a:off x="54483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4" name="Text Placeholder 5">
            <a:extLst>
              <a:ext uri="{FF2B5EF4-FFF2-40B4-BE49-F238E27FC236}">
                <a16:creationId xmlns:a16="http://schemas.microsoft.com/office/drawing/2014/main" id="{83BD83BD-A1D7-48DB-973C-32D8113AF298}"/>
              </a:ext>
            </a:extLst>
          </p:cNvPr>
          <p:cNvSpPr>
            <a:spLocks noGrp="1"/>
          </p:cNvSpPr>
          <p:nvPr>
            <p:ph type="body" sz="quarter" idx="17"/>
          </p:nvPr>
        </p:nvSpPr>
        <p:spPr>
          <a:xfrm>
            <a:off x="5448300" y="5530850"/>
            <a:ext cx="1905000" cy="1174750"/>
          </a:xfrm>
        </p:spPr>
        <p:txBody>
          <a:bodyPr lIns="0" tIns="0" rIns="0" bIns="0"/>
          <a:lstStyle>
            <a:lvl1pPr>
              <a:defRPr sz="1200" i="0"/>
            </a:lvl1pPr>
          </a:lstStyle>
          <a:p>
            <a:pPr lvl="0"/>
            <a:r>
              <a:rPr lang="en-US"/>
              <a:t>Click to edit Master text styles</a:t>
            </a:r>
          </a:p>
        </p:txBody>
      </p:sp>
      <p:sp>
        <p:nvSpPr>
          <p:cNvPr id="15" name="Text Placeholder 8">
            <a:extLst>
              <a:ext uri="{FF2B5EF4-FFF2-40B4-BE49-F238E27FC236}">
                <a16:creationId xmlns:a16="http://schemas.microsoft.com/office/drawing/2014/main" id="{EAFB6FCE-A5EA-4E5E-A26A-A36193103E6D}"/>
              </a:ext>
            </a:extLst>
          </p:cNvPr>
          <p:cNvSpPr>
            <a:spLocks noGrp="1"/>
          </p:cNvSpPr>
          <p:nvPr>
            <p:ph type="body" sz="quarter" idx="18" hasCustomPrompt="1"/>
          </p:nvPr>
        </p:nvSpPr>
        <p:spPr>
          <a:xfrm>
            <a:off x="76390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6" name="Text Placeholder 5">
            <a:extLst>
              <a:ext uri="{FF2B5EF4-FFF2-40B4-BE49-F238E27FC236}">
                <a16:creationId xmlns:a16="http://schemas.microsoft.com/office/drawing/2014/main" id="{14D71C6A-4879-4DED-86B5-2B3299A885FF}"/>
              </a:ext>
            </a:extLst>
          </p:cNvPr>
          <p:cNvSpPr>
            <a:spLocks noGrp="1"/>
          </p:cNvSpPr>
          <p:nvPr>
            <p:ph type="body" sz="quarter" idx="19"/>
          </p:nvPr>
        </p:nvSpPr>
        <p:spPr>
          <a:xfrm>
            <a:off x="7639050" y="5530850"/>
            <a:ext cx="1905000" cy="1174750"/>
          </a:xfrm>
        </p:spPr>
        <p:txBody>
          <a:bodyPr lIns="0" tIns="0" rIns="0" bIns="0"/>
          <a:lstStyle>
            <a:lvl1pPr>
              <a:defRPr sz="1200" i="0"/>
            </a:lvl1pPr>
          </a:lstStyle>
          <a:p>
            <a:pPr lvl="0"/>
            <a:r>
              <a:rPr lang="en-US"/>
              <a:t>Click to edit Master text styles</a:t>
            </a:r>
          </a:p>
        </p:txBody>
      </p:sp>
      <p:sp>
        <p:nvSpPr>
          <p:cNvPr id="17" name="Text Placeholder 8">
            <a:extLst>
              <a:ext uri="{FF2B5EF4-FFF2-40B4-BE49-F238E27FC236}">
                <a16:creationId xmlns:a16="http://schemas.microsoft.com/office/drawing/2014/main" id="{47A0E548-617F-47E0-8B2C-FBEFD0583294}"/>
              </a:ext>
            </a:extLst>
          </p:cNvPr>
          <p:cNvSpPr>
            <a:spLocks noGrp="1"/>
          </p:cNvSpPr>
          <p:nvPr>
            <p:ph type="body" sz="quarter" idx="20" hasCustomPrompt="1"/>
          </p:nvPr>
        </p:nvSpPr>
        <p:spPr>
          <a:xfrm>
            <a:off x="9829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8" name="Text Placeholder 5">
            <a:extLst>
              <a:ext uri="{FF2B5EF4-FFF2-40B4-BE49-F238E27FC236}">
                <a16:creationId xmlns:a16="http://schemas.microsoft.com/office/drawing/2014/main" id="{3BC6D36F-0BA1-4419-9773-C50E419732B6}"/>
              </a:ext>
            </a:extLst>
          </p:cNvPr>
          <p:cNvSpPr>
            <a:spLocks noGrp="1"/>
          </p:cNvSpPr>
          <p:nvPr>
            <p:ph type="body" sz="quarter" idx="21"/>
          </p:nvPr>
        </p:nvSpPr>
        <p:spPr>
          <a:xfrm>
            <a:off x="9829800" y="5530850"/>
            <a:ext cx="1905000" cy="1174750"/>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7C44AB57-12B8-475B-9D51-C2C4439E8FCE}"/>
              </a:ext>
            </a:extLst>
          </p:cNvPr>
          <p:cNvSpPr>
            <a:spLocks noGrp="1"/>
          </p:cNvSpPr>
          <p:nvPr>
            <p:ph type="ftr" sz="quarter" idx="22"/>
          </p:nvPr>
        </p:nvSpPr>
        <p:spPr/>
        <p:txBody>
          <a:bodyPr/>
          <a:lstStyle/>
          <a:p>
            <a:endParaRPr lang="en-US"/>
          </a:p>
        </p:txBody>
      </p:sp>
      <p:sp>
        <p:nvSpPr>
          <p:cNvPr id="5" name="Slide Number Placeholder 4">
            <a:extLst>
              <a:ext uri="{FF2B5EF4-FFF2-40B4-BE49-F238E27FC236}">
                <a16:creationId xmlns:a16="http://schemas.microsoft.com/office/drawing/2014/main" id="{42192896-65D0-40C9-9564-2D2D6D3E76B9}"/>
              </a:ext>
            </a:extLst>
          </p:cNvPr>
          <p:cNvSpPr>
            <a:spLocks noGrp="1"/>
          </p:cNvSpPr>
          <p:nvPr>
            <p:ph type="sldNum" sz="quarter" idx="2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904296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At A Glanc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3514724" y="1587408"/>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3514724" y="2384333"/>
            <a:ext cx="2581276" cy="1422418"/>
          </a:xfrm>
        </p:spPr>
        <p:txBody>
          <a:bodyPr lIns="0" tIns="0" rIns="0" bIns="0"/>
          <a:lstStyle>
            <a:lvl1pPr>
              <a:defRPr sz="1200" i="0"/>
            </a:lvl1pPr>
          </a:lstStyle>
          <a:p>
            <a:pPr lvl="0"/>
            <a:r>
              <a:rPr lang="en-US"/>
              <a:t>Click to edit Master text styles</a:t>
            </a:r>
          </a:p>
        </p:txBody>
      </p:sp>
      <p:sp>
        <p:nvSpPr>
          <p:cNvPr id="5" name="Picture Placeholder 4">
            <a:extLst>
              <a:ext uri="{FF2B5EF4-FFF2-40B4-BE49-F238E27FC236}">
                <a16:creationId xmlns:a16="http://schemas.microsoft.com/office/drawing/2014/main" id="{89BF1FE0-3368-4FAF-8B24-24FFA1246886}"/>
              </a:ext>
            </a:extLst>
          </p:cNvPr>
          <p:cNvSpPr>
            <a:spLocks noGrp="1"/>
          </p:cNvSpPr>
          <p:nvPr>
            <p:ph type="pic" sz="quarter" idx="22"/>
          </p:nvPr>
        </p:nvSpPr>
        <p:spPr>
          <a:xfrm>
            <a:off x="1066800" y="1596954"/>
            <a:ext cx="2209797" cy="2209797"/>
          </a:xfrm>
        </p:spPr>
        <p:txBody>
          <a:bodyPr/>
          <a:lstStyle/>
          <a:p>
            <a:endParaRPr lang="en-US"/>
          </a:p>
        </p:txBody>
      </p:sp>
      <p:sp>
        <p:nvSpPr>
          <p:cNvPr id="20" name="Text Placeholder 8">
            <a:extLst>
              <a:ext uri="{FF2B5EF4-FFF2-40B4-BE49-F238E27FC236}">
                <a16:creationId xmlns:a16="http://schemas.microsoft.com/office/drawing/2014/main" id="{AEB8279A-3DF8-4A7C-8D69-A02C906A474D}"/>
              </a:ext>
            </a:extLst>
          </p:cNvPr>
          <p:cNvSpPr>
            <a:spLocks noGrp="1"/>
          </p:cNvSpPr>
          <p:nvPr>
            <p:ph type="body" sz="quarter" idx="23" hasCustomPrompt="1"/>
          </p:nvPr>
        </p:nvSpPr>
        <p:spPr>
          <a:xfrm>
            <a:off x="3514724" y="4181457"/>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1" name="Text Placeholder 5">
            <a:extLst>
              <a:ext uri="{FF2B5EF4-FFF2-40B4-BE49-F238E27FC236}">
                <a16:creationId xmlns:a16="http://schemas.microsoft.com/office/drawing/2014/main" id="{E1B394B2-159A-461A-8D78-214CC9D97EEC}"/>
              </a:ext>
            </a:extLst>
          </p:cNvPr>
          <p:cNvSpPr>
            <a:spLocks noGrp="1"/>
          </p:cNvSpPr>
          <p:nvPr>
            <p:ph type="body" sz="quarter" idx="24"/>
          </p:nvPr>
        </p:nvSpPr>
        <p:spPr>
          <a:xfrm>
            <a:off x="3514724" y="4978382"/>
            <a:ext cx="2581276" cy="1422418"/>
          </a:xfrm>
        </p:spPr>
        <p:txBody>
          <a:bodyPr lIns="0" tIns="0" rIns="0" bIns="0"/>
          <a:lstStyle>
            <a:lvl1pPr>
              <a:defRPr sz="1200" i="0"/>
            </a:lvl1pPr>
          </a:lstStyle>
          <a:p>
            <a:pPr lvl="0"/>
            <a:r>
              <a:rPr lang="en-US"/>
              <a:t>Click to edit Master text styles</a:t>
            </a:r>
          </a:p>
        </p:txBody>
      </p:sp>
      <p:sp>
        <p:nvSpPr>
          <p:cNvPr id="22" name="Picture Placeholder 4">
            <a:extLst>
              <a:ext uri="{FF2B5EF4-FFF2-40B4-BE49-F238E27FC236}">
                <a16:creationId xmlns:a16="http://schemas.microsoft.com/office/drawing/2014/main" id="{9A9C0B5B-6AB8-4937-996E-0C7F4588904D}"/>
              </a:ext>
            </a:extLst>
          </p:cNvPr>
          <p:cNvSpPr>
            <a:spLocks noGrp="1"/>
          </p:cNvSpPr>
          <p:nvPr>
            <p:ph type="pic" sz="quarter" idx="25"/>
          </p:nvPr>
        </p:nvSpPr>
        <p:spPr>
          <a:xfrm>
            <a:off x="1066800" y="4191003"/>
            <a:ext cx="2209797" cy="2209797"/>
          </a:xfrm>
        </p:spPr>
        <p:txBody>
          <a:bodyPr/>
          <a:lstStyle/>
          <a:p>
            <a:endParaRPr lang="en-US"/>
          </a:p>
        </p:txBody>
      </p:sp>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1587408"/>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2384333"/>
            <a:ext cx="2581275" cy="1422418"/>
          </a:xfrm>
        </p:spPr>
        <p:txBody>
          <a:bodyPr lIns="0" tIns="0" rIns="0" bIns="0"/>
          <a:lstStyle>
            <a:lvl1pPr>
              <a:defRPr sz="1200" i="0"/>
            </a:lvl1pPr>
          </a:lstStyle>
          <a:p>
            <a:pPr lvl="0"/>
            <a:r>
              <a:rPr lang="en-US"/>
              <a:t>Click to edit Master text styles</a:t>
            </a:r>
          </a:p>
        </p:txBody>
      </p:sp>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705601" y="1596954"/>
            <a:ext cx="2209797" cy="2209797"/>
          </a:xfrm>
        </p:spPr>
        <p:txBody>
          <a:bodyPr/>
          <a:lstStyle/>
          <a:p>
            <a:endParaRPr lang="en-US"/>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181457"/>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4978382"/>
            <a:ext cx="2581275" cy="1422418"/>
          </a:xfrm>
        </p:spPr>
        <p:txBody>
          <a:bodyPr lIns="0" tIns="0" rIns="0" bIns="0"/>
          <a:lstStyle>
            <a:lvl1pPr>
              <a:defRPr sz="1200" i="0"/>
            </a:lvl1pPr>
          </a:lstStyle>
          <a:p>
            <a:pPr lvl="0"/>
            <a:r>
              <a:rPr lang="en-US"/>
              <a:t>Click to edit Master text styles</a:t>
            </a:r>
          </a:p>
        </p:txBody>
      </p:sp>
      <p:sp>
        <p:nvSpPr>
          <p:cNvPr id="28" name="Picture Placeholder 4">
            <a:extLst>
              <a:ext uri="{FF2B5EF4-FFF2-40B4-BE49-F238E27FC236}">
                <a16:creationId xmlns:a16="http://schemas.microsoft.com/office/drawing/2014/main" id="{5A755C51-FFE2-4C8E-80B4-43AD6AD27F76}"/>
              </a:ext>
            </a:extLst>
          </p:cNvPr>
          <p:cNvSpPr>
            <a:spLocks noGrp="1"/>
          </p:cNvSpPr>
          <p:nvPr>
            <p:ph type="pic" sz="quarter" idx="31"/>
          </p:nvPr>
        </p:nvSpPr>
        <p:spPr>
          <a:xfrm>
            <a:off x="6705601" y="4191003"/>
            <a:ext cx="2209797" cy="2209797"/>
          </a:xfrm>
        </p:spPr>
        <p:txBody>
          <a:bodyPr/>
          <a:lstStyle/>
          <a:p>
            <a:endParaRPr lang="en-US"/>
          </a:p>
        </p:txBody>
      </p:sp>
      <p:sp>
        <p:nvSpPr>
          <p:cNvPr id="29" name="Text Placeholder 8">
            <a:extLst>
              <a:ext uri="{FF2B5EF4-FFF2-40B4-BE49-F238E27FC236}">
                <a16:creationId xmlns:a16="http://schemas.microsoft.com/office/drawing/2014/main" id="{F9BED114-D654-41EA-9F9D-8F2D466D08B5}"/>
              </a:ext>
            </a:extLst>
          </p:cNvPr>
          <p:cNvSpPr>
            <a:spLocks noGrp="1"/>
          </p:cNvSpPr>
          <p:nvPr>
            <p:ph type="body" sz="quarter" idx="32"/>
          </p:nvPr>
        </p:nvSpPr>
        <p:spPr>
          <a:xfrm>
            <a:off x="1066800" y="7620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E4DDD1D-A03B-4820-A5F2-6E9BD4780583}"/>
              </a:ext>
            </a:extLst>
          </p:cNvPr>
          <p:cNvSpPr>
            <a:spLocks noGrp="1"/>
          </p:cNvSpPr>
          <p:nvPr>
            <p:ph type="ftr" sz="quarter" idx="33"/>
          </p:nvPr>
        </p:nvSpPr>
        <p:spPr/>
        <p:txBody>
          <a:bodyPr/>
          <a:lstStyle/>
          <a:p>
            <a:endParaRPr lang="en-US"/>
          </a:p>
        </p:txBody>
      </p:sp>
      <p:sp>
        <p:nvSpPr>
          <p:cNvPr id="6" name="Slide Number Placeholder 5">
            <a:extLst>
              <a:ext uri="{FF2B5EF4-FFF2-40B4-BE49-F238E27FC236}">
                <a16:creationId xmlns:a16="http://schemas.microsoft.com/office/drawing/2014/main" id="{178A0736-A6B5-42D0-8D65-C1BB31FF2553}"/>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853424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At A Glance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609601" y="0"/>
            <a:ext cx="11582399" cy="6858000"/>
          </a:xfrm>
        </p:spPr>
        <p:txBody>
          <a:bodyPr/>
          <a:lstStyle/>
          <a:p>
            <a:endParaRPr lang="en-US"/>
          </a:p>
        </p:txBody>
      </p:sp>
      <p:sp>
        <p:nvSpPr>
          <p:cNvPr id="19" name="Text Placeholder 8">
            <a:extLst>
              <a:ext uri="{FF2B5EF4-FFF2-40B4-BE49-F238E27FC236}">
                <a16:creationId xmlns:a16="http://schemas.microsoft.com/office/drawing/2014/main" id="{0DD7165C-64AE-49F1-BBB7-91279DC8F669}"/>
              </a:ext>
            </a:extLst>
          </p:cNvPr>
          <p:cNvSpPr>
            <a:spLocks noGrp="1"/>
          </p:cNvSpPr>
          <p:nvPr>
            <p:ph type="body" sz="quarter" idx="26" hasCustomPrompt="1"/>
          </p:nvPr>
        </p:nvSpPr>
        <p:spPr>
          <a:xfrm>
            <a:off x="8848725" y="0"/>
            <a:ext cx="2581275" cy="6858000"/>
          </a:xfrm>
          <a:solidFill>
            <a:schemeClr val="bg1"/>
          </a:solidFill>
        </p:spPr>
        <p:txBody>
          <a:bodyPr lIns="182880" tIns="91440" rIns="91440" bIns="91440" anchor="ctr"/>
          <a:lstStyle>
            <a:lvl1pPr>
              <a:lnSpc>
                <a:spcPct val="150000"/>
              </a:lnSpc>
              <a:spcBef>
                <a:spcPts val="0"/>
              </a:spcBef>
              <a:defRPr sz="3200" b="0">
                <a:solidFill>
                  <a:schemeClr val="tx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a:p>
            <a:pPr lvl="0"/>
            <a:r>
              <a:rPr lang="en-US"/>
              <a:t>02</a:t>
            </a:r>
          </a:p>
          <a:p>
            <a:pPr lvl="0"/>
            <a:r>
              <a:rPr lang="en-US"/>
              <a:t>03</a:t>
            </a:r>
          </a:p>
          <a:p>
            <a:pPr lvl="0"/>
            <a:r>
              <a:rPr lang="en-US"/>
              <a:t>04</a:t>
            </a:r>
          </a:p>
        </p:txBody>
      </p:sp>
      <p:sp>
        <p:nvSpPr>
          <p:cNvPr id="3" name="Footer Placeholder 2">
            <a:extLst>
              <a:ext uri="{FF2B5EF4-FFF2-40B4-BE49-F238E27FC236}">
                <a16:creationId xmlns:a16="http://schemas.microsoft.com/office/drawing/2014/main" id="{E10C63EB-14F8-4C7F-B366-7652B02B4CA9}"/>
              </a:ext>
            </a:extLst>
          </p:cNvPr>
          <p:cNvSpPr>
            <a:spLocks noGrp="1"/>
          </p:cNvSpPr>
          <p:nvPr>
            <p:ph type="ftr" sz="quarter" idx="27"/>
          </p:nvPr>
        </p:nvSpPr>
        <p:spPr/>
        <p:txBody>
          <a:bodyPr/>
          <a:lstStyle/>
          <a:p>
            <a:endParaRPr lang="en-US"/>
          </a:p>
        </p:txBody>
      </p:sp>
      <p:sp>
        <p:nvSpPr>
          <p:cNvPr id="5" name="Slide Number Placeholder 4">
            <a:extLst>
              <a:ext uri="{FF2B5EF4-FFF2-40B4-BE49-F238E27FC236}">
                <a16:creationId xmlns:a16="http://schemas.microsoft.com/office/drawing/2014/main" id="{6C2B1008-F862-49B2-A023-0624330D7720}"/>
              </a:ext>
            </a:extLst>
          </p:cNvPr>
          <p:cNvSpPr>
            <a:spLocks noGrp="1"/>
          </p:cNvSpPr>
          <p:nvPr>
            <p:ph type="sldNum" sz="quarter" idx="28"/>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107871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At A Glance - 4">
    <p:spTree>
      <p:nvGrpSpPr>
        <p:cNvPr id="1" name=""/>
        <p:cNvGrpSpPr/>
        <p:nvPr/>
      </p:nvGrpSpPr>
      <p:grpSpPr>
        <a:xfrm>
          <a:off x="0" y="0"/>
          <a:ext cx="0" cy="0"/>
          <a:chOff x="0" y="0"/>
          <a:chExt cx="0" cy="0"/>
        </a:xfrm>
      </p:grpSpPr>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09600" y="0"/>
            <a:ext cx="8086725" cy="68580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2819391"/>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02</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3616316"/>
            <a:ext cx="2581275" cy="1031893"/>
          </a:xfrm>
        </p:spPr>
        <p:txBody>
          <a:bodyPr lIns="0" tIns="0" rIns="0" bIns="0"/>
          <a:lstStyle>
            <a:lvl1pPr>
              <a:defRPr sz="1200" i="0"/>
            </a:lvl1pPr>
          </a:lstStyle>
          <a:p>
            <a:pPr lvl="0"/>
            <a:r>
              <a:rPr lang="en-US"/>
              <a:t>Click to edit Master text styles</a:t>
            </a:r>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876782"/>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03</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5673707"/>
            <a:ext cx="2581275" cy="1031893"/>
          </a:xfrm>
        </p:spPr>
        <p:txBody>
          <a:bodyPr lIns="0" tIns="0" rIns="0" bIns="0"/>
          <a:lstStyle>
            <a:lvl1pPr>
              <a:defRPr sz="1200" i="0"/>
            </a:lvl1pPr>
          </a:lstStyle>
          <a:p>
            <a:pPr lvl="0"/>
            <a:r>
              <a:rPr lang="en-US"/>
              <a:t>Click to edit Master text styles</a:t>
            </a:r>
          </a:p>
        </p:txBody>
      </p:sp>
      <p:sp>
        <p:nvSpPr>
          <p:cNvPr id="30" name="Text Placeholder 8">
            <a:extLst>
              <a:ext uri="{FF2B5EF4-FFF2-40B4-BE49-F238E27FC236}">
                <a16:creationId xmlns:a16="http://schemas.microsoft.com/office/drawing/2014/main" id="{A1E03138-F0A8-47AD-AA18-923636430F48}"/>
              </a:ext>
            </a:extLst>
          </p:cNvPr>
          <p:cNvSpPr>
            <a:spLocks noGrp="1"/>
          </p:cNvSpPr>
          <p:nvPr>
            <p:ph type="body" sz="quarter" idx="31" hasCustomPrompt="1"/>
          </p:nvPr>
        </p:nvSpPr>
        <p:spPr>
          <a:xfrm>
            <a:off x="9153525" y="762000"/>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31" name="Text Placeholder 5">
            <a:extLst>
              <a:ext uri="{FF2B5EF4-FFF2-40B4-BE49-F238E27FC236}">
                <a16:creationId xmlns:a16="http://schemas.microsoft.com/office/drawing/2014/main" id="{343E449B-D6ED-49BF-BAED-E6DF822E20D0}"/>
              </a:ext>
            </a:extLst>
          </p:cNvPr>
          <p:cNvSpPr>
            <a:spLocks noGrp="1"/>
          </p:cNvSpPr>
          <p:nvPr>
            <p:ph type="body" sz="quarter" idx="32"/>
          </p:nvPr>
        </p:nvSpPr>
        <p:spPr>
          <a:xfrm>
            <a:off x="9153525" y="1558925"/>
            <a:ext cx="2581275" cy="1031893"/>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C821D42C-ADE4-4F80-8638-02BB8583AAA6}"/>
              </a:ext>
            </a:extLst>
          </p:cNvPr>
          <p:cNvSpPr>
            <a:spLocks noGrp="1"/>
          </p:cNvSpPr>
          <p:nvPr>
            <p:ph type="ftr" sz="quarter" idx="33"/>
          </p:nvPr>
        </p:nvSpPr>
        <p:spPr/>
        <p:txBody>
          <a:bodyPr/>
          <a:lstStyle/>
          <a:p>
            <a:endParaRPr lang="en-US"/>
          </a:p>
        </p:txBody>
      </p:sp>
      <p:sp>
        <p:nvSpPr>
          <p:cNvPr id="5" name="Slide Number Placeholder 4">
            <a:extLst>
              <a:ext uri="{FF2B5EF4-FFF2-40B4-BE49-F238E27FC236}">
                <a16:creationId xmlns:a16="http://schemas.microsoft.com/office/drawing/2014/main" id="{405E4355-00E3-4D69-A536-99214F1D5919}"/>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901341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Factoid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1" y="457221"/>
            <a:ext cx="4876800" cy="5943579"/>
          </a:xfrm>
        </p:spPr>
        <p:txBody>
          <a:bodyPr lIns="0" tIns="0" rIns="0" bIns="0" anchor="ctr"/>
          <a:lstStyle>
            <a:lvl1pPr>
              <a:spcBef>
                <a:spcPts val="0"/>
              </a:spcBef>
              <a:defRPr sz="2400" b="0">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8" name="Text Placeholder 8">
            <a:extLst>
              <a:ext uri="{FF2B5EF4-FFF2-40B4-BE49-F238E27FC236}">
                <a16:creationId xmlns:a16="http://schemas.microsoft.com/office/drawing/2014/main" id="{AC7BEB31-FAAD-4621-A6ED-578C41B8FC16}"/>
              </a:ext>
            </a:extLst>
          </p:cNvPr>
          <p:cNvSpPr>
            <a:spLocks noGrp="1"/>
          </p:cNvSpPr>
          <p:nvPr>
            <p:ph type="body" sz="quarter" idx="14" hasCustomPrompt="1"/>
          </p:nvPr>
        </p:nvSpPr>
        <p:spPr>
          <a:xfrm>
            <a:off x="1066800" y="457200"/>
            <a:ext cx="4876800" cy="5943579"/>
          </a:xfrm>
        </p:spPr>
        <p:txBody>
          <a:bodyPr lIns="0" tIns="0" rIns="0" bIns="0" anchor="ctr"/>
          <a:lstStyle>
            <a:lvl1pPr algn="r">
              <a:spcBef>
                <a:spcPts val="0"/>
              </a:spcBef>
              <a:defRPr sz="8800" b="1">
                <a:solidFill>
                  <a:srgbClr val="ED7000"/>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XX%</a:t>
            </a:r>
          </a:p>
        </p:txBody>
      </p:sp>
      <p:sp>
        <p:nvSpPr>
          <p:cNvPr id="3" name="Footer Placeholder 2">
            <a:extLst>
              <a:ext uri="{FF2B5EF4-FFF2-40B4-BE49-F238E27FC236}">
                <a16:creationId xmlns:a16="http://schemas.microsoft.com/office/drawing/2014/main" id="{6ECC1420-B87B-4890-8F51-7F7EFE04AFCD}"/>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950C4A1E-B8BC-4E53-BDA5-F90CFE13898C}"/>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431928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5_Tex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085975"/>
            <a:ext cx="10668000" cy="4314825"/>
          </a:xfrm>
        </p:spPr>
        <p:txBody>
          <a:bodyPr lIns="0" tIns="0" rIns="0" bIns="0" numCol="2" spcCol="457200"/>
          <a:lstStyle>
            <a:lvl1pPr marL="285750" indent="-285750">
              <a:buFont typeface="Arial" panose="020B0604020202020204" pitchFamily="34" charset="0"/>
              <a:buChar char="•"/>
              <a:defRPr/>
            </a:lvl1pPr>
          </a:lstStyle>
          <a:p>
            <a:pPr lvl="0"/>
            <a:r>
              <a:rPr lang="en-US"/>
              <a:t>Click to edit Master text styles</a:t>
            </a:r>
          </a:p>
        </p:txBody>
      </p:sp>
      <p:sp>
        <p:nvSpPr>
          <p:cNvPr id="3" name="Footer Placeholder 2">
            <a:extLst>
              <a:ext uri="{FF2B5EF4-FFF2-40B4-BE49-F238E27FC236}">
                <a16:creationId xmlns:a16="http://schemas.microsoft.com/office/drawing/2014/main" id="{1197E9C9-0696-4232-90E4-E258852AA685}"/>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7D269DE3-885B-4988-A4AE-0810047E6D2B}"/>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013418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286625" y="0"/>
            <a:ext cx="4905375"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082568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3"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6248403"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62000" y="0"/>
            <a:ext cx="4876800"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01472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Text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457221"/>
            <a:ext cx="10668000" cy="5943579"/>
          </a:xfrm>
        </p:spPr>
        <p:txBody>
          <a:bodyPr lIns="0" tIns="0" rIns="0" bIns="0" anchor="ctr"/>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3" name="Footer Placeholder 2">
            <a:extLst>
              <a:ext uri="{FF2B5EF4-FFF2-40B4-BE49-F238E27FC236}">
                <a16:creationId xmlns:a16="http://schemas.microsoft.com/office/drawing/2014/main" id="{2E7BED21-509C-49DB-8094-AA9A68DBA08C}"/>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B8A187BA-575A-42C6-9A3E-12CDFAD5D6AF}"/>
              </a:ext>
            </a:extLst>
          </p:cNvPr>
          <p:cNvSpPr>
            <a:spLocks noGrp="1"/>
          </p:cNvSpPr>
          <p:nvPr>
            <p:ph type="sldNum" sz="quarter" idx="1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883047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6_Map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p:nvPr>
        </p:nvSpPr>
        <p:spPr>
          <a:xfrm>
            <a:off x="1066802" y="1066799"/>
            <a:ext cx="2400298" cy="1114425"/>
          </a:xfrm>
        </p:spPr>
        <p:txBody>
          <a:bodyPr lIns="0" tIns="0" rIns="0" bIns="0"/>
          <a:lstStyle>
            <a:lvl1pPr>
              <a:spcBef>
                <a:spcPts val="0"/>
              </a:spcBef>
              <a:defRPr sz="3600" b="1">
                <a:solidFill>
                  <a:srgbClr val="222222"/>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2" y="2390775"/>
            <a:ext cx="2400298" cy="4010025"/>
          </a:xfrm>
        </p:spPr>
        <p:txBody>
          <a:bodyPr lIns="0" tIns="0" rIns="0" bIns="0" numCol="1"/>
          <a:lstStyle>
            <a:lvl1pPr marL="0" indent="0">
              <a:buFont typeface="Arial" panose="020B0604020202020204" pitchFamily="34" charset="0"/>
              <a:buNone/>
              <a:defRPr>
                <a:solidFill>
                  <a:srgbClr val="222222"/>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96408007-1B7B-4AF5-AF91-0A66D3A3AC49}"/>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21686F04-40D2-4812-BE8C-5F87CDD71691}"/>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194317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7_Org 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 name="Footer Placeholder 2">
            <a:extLst>
              <a:ext uri="{FF2B5EF4-FFF2-40B4-BE49-F238E27FC236}">
                <a16:creationId xmlns:a16="http://schemas.microsoft.com/office/drawing/2014/main" id="{D7FBCC8A-4032-4BAD-AFAD-2EDE69174D53}"/>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B12E4F1-40FA-46C4-8CF8-E3993AE589D5}"/>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14406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8_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9" name="Text Placeholder 8">
            <a:extLst>
              <a:ext uri="{FF2B5EF4-FFF2-40B4-BE49-F238E27FC236}">
                <a16:creationId xmlns:a16="http://schemas.microsoft.com/office/drawing/2014/main" id="{94954C96-CD26-45E1-AB51-FA362BC4E72A}"/>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Chart Placeholder 4">
            <a:extLst>
              <a:ext uri="{FF2B5EF4-FFF2-40B4-BE49-F238E27FC236}">
                <a16:creationId xmlns:a16="http://schemas.microsoft.com/office/drawing/2014/main" id="{A93DC6EC-5433-428C-90B8-DCD481920761}"/>
              </a:ext>
            </a:extLst>
          </p:cNvPr>
          <p:cNvSpPr>
            <a:spLocks noGrp="1"/>
          </p:cNvSpPr>
          <p:nvPr>
            <p:ph type="chart" sz="quarter" idx="14"/>
          </p:nvPr>
        </p:nvSpPr>
        <p:spPr>
          <a:xfrm>
            <a:off x="1066800" y="1914525"/>
            <a:ext cx="10668000" cy="4486275"/>
          </a:xfrm>
        </p:spPr>
        <p:txBody>
          <a:bodyPr lIns="0" tIns="0" rIns="0" bIns="0"/>
          <a:lstStyle>
            <a:lvl1pPr>
              <a:defRPr sz="1000"/>
            </a:lvl1pPr>
          </a:lstStyle>
          <a:p>
            <a:endParaRPr lang="en-US"/>
          </a:p>
        </p:txBody>
      </p:sp>
      <p:sp>
        <p:nvSpPr>
          <p:cNvPr id="3" name="Footer Placeholder 2">
            <a:extLst>
              <a:ext uri="{FF2B5EF4-FFF2-40B4-BE49-F238E27FC236}">
                <a16:creationId xmlns:a16="http://schemas.microsoft.com/office/drawing/2014/main" id="{28930C37-424F-4801-BCCB-AACA8C985C81}"/>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16A85D95-6EF2-4D31-BF7E-60A5D7A2DC21}"/>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428559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9_Schedu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1066799"/>
            <a:ext cx="3476621" cy="1114425"/>
          </a:xfrm>
        </p:spPr>
        <p:txBody>
          <a:bodyPr lIns="0" tIns="0" rIns="0" bIns="0"/>
          <a:lstStyle>
            <a:lvl1pPr>
              <a:spcBef>
                <a:spcPts val="0"/>
              </a:spcBef>
              <a:defRPr sz="3000" b="1">
                <a:solidFill>
                  <a:srgbClr val="222222"/>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Schedule</a:t>
            </a:r>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1" y="2390775"/>
            <a:ext cx="3476621" cy="4010025"/>
          </a:xfrm>
        </p:spPr>
        <p:txBody>
          <a:bodyPr lIns="0" tIns="0" rIns="0" bIns="0" numCol="1"/>
          <a:lstStyle>
            <a:lvl1pPr marL="0" indent="0">
              <a:buFont typeface="Arial" panose="020B0604020202020204" pitchFamily="34" charset="0"/>
              <a:buNone/>
              <a:defRPr>
                <a:solidFill>
                  <a:srgbClr val="222222"/>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3D65FA32-F0CA-497C-8E6E-ACABDE5778B1}"/>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E9882203-55C3-463F-8DDB-4AF4C6668DD9}"/>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124045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9_Schedu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C5C28086-ABFC-40E4-B6FB-CEBE58CE53CA}"/>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3" name="Footer Placeholder 2">
            <a:extLst>
              <a:ext uri="{FF2B5EF4-FFF2-40B4-BE49-F238E27FC236}">
                <a16:creationId xmlns:a16="http://schemas.microsoft.com/office/drawing/2014/main" id="{074CC1D7-1956-49A5-8F97-54897A5F8927}"/>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0192DBF7-A746-4B96-846B-DEB58020049C}"/>
              </a:ext>
            </a:extLst>
          </p:cNvPr>
          <p:cNvSpPr>
            <a:spLocks noGrp="1"/>
          </p:cNvSpPr>
          <p:nvPr>
            <p:ph type="sldNum" sz="quarter" idx="13"/>
          </p:nvPr>
        </p:nvSpPr>
        <p:spPr/>
        <p:txBody>
          <a:bodyPr/>
          <a:lstStyle/>
          <a:p>
            <a:fld id="{DD01415F-5F32-4771-AE74-55868ADB41CE}" type="slidenum">
              <a:rPr lang="en-US" smtClean="0"/>
              <a:pPr/>
              <a:t>‹#›</a:t>
            </a:fld>
            <a:endParaRPr lang="en-US"/>
          </a:p>
        </p:txBody>
      </p:sp>
      <p:sp>
        <p:nvSpPr>
          <p:cNvPr id="6" name="Title 5">
            <a:extLst>
              <a:ext uri="{FF2B5EF4-FFF2-40B4-BE49-F238E27FC236}">
                <a16:creationId xmlns:a16="http://schemas.microsoft.com/office/drawing/2014/main" id="{95BB9557-7C4A-4C81-A950-E387D089F04F}"/>
              </a:ext>
            </a:extLst>
          </p:cNvPr>
          <p:cNvSpPr>
            <a:spLocks noGrp="1"/>
          </p:cNvSpPr>
          <p:nvPr>
            <p:ph type="title" hasCustomPrompt="1"/>
          </p:nvPr>
        </p:nvSpPr>
        <p:spPr/>
        <p:txBody>
          <a:bodyPr/>
          <a:lstStyle>
            <a:lvl1pPr>
              <a:defRPr/>
            </a:lvl1pPr>
          </a:lstStyle>
          <a:p>
            <a:r>
              <a:rPr lang="en-US"/>
              <a:t>Schedule</a:t>
            </a:r>
          </a:p>
        </p:txBody>
      </p:sp>
    </p:spTree>
    <p:extLst>
      <p:ext uri="{BB962C8B-B14F-4D97-AF65-F5344CB8AC3E}">
        <p14:creationId xmlns:p14="http://schemas.microsoft.com/office/powerpoint/2010/main" val="639615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Photo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B019D7B-3971-4656-811A-FF9CC56988EE}"/>
              </a:ext>
            </a:extLst>
          </p:cNvPr>
          <p:cNvSpPr>
            <a:spLocks noGrp="1"/>
          </p:cNvSpPr>
          <p:nvPr>
            <p:ph type="pic" sz="quarter" idx="10"/>
          </p:nvPr>
        </p:nvSpPr>
        <p:spPr>
          <a:xfrm>
            <a:off x="609600" y="0"/>
            <a:ext cx="11582400" cy="6858000"/>
          </a:xfrm>
          <a:solidFill>
            <a:srgbClr val="222222">
              <a:alpha val="35000"/>
            </a:srgbClr>
          </a:solidFill>
        </p:spPr>
        <p:txBody>
          <a:bodyPr/>
          <a:lstStyle/>
          <a:p>
            <a:endParaRPr lang="en-US"/>
          </a:p>
        </p:txBody>
      </p:sp>
      <p:sp>
        <p:nvSpPr>
          <p:cNvPr id="2" name="Footer Placeholder 1">
            <a:extLst>
              <a:ext uri="{FF2B5EF4-FFF2-40B4-BE49-F238E27FC236}">
                <a16:creationId xmlns:a16="http://schemas.microsoft.com/office/drawing/2014/main" id="{286EBB9F-C46E-4C91-B7D2-69D01F9A0588}"/>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8ACC0CC8-190B-42B9-8C91-C739CB8C4CD6}"/>
              </a:ext>
            </a:extLst>
          </p:cNvPr>
          <p:cNvSpPr>
            <a:spLocks noGrp="1"/>
          </p:cNvSpPr>
          <p:nvPr>
            <p:ph type="sldNum" sz="quarter" idx="12"/>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83757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0_Projec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6"/>
            <a:ext cx="2090737" cy="3837908"/>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704156" y="0"/>
            <a:ext cx="9487844"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711386" y="6219824"/>
            <a:ext cx="277350" cy="276888"/>
          </a:xfrm>
          <a:prstGeom prst="rect">
            <a:avLst/>
          </a:prstGeom>
        </p:spPr>
      </p:pic>
      <p:sp>
        <p:nvSpPr>
          <p:cNvPr id="12" name="Footer Placeholder 11">
            <a:extLst>
              <a:ext uri="{FF2B5EF4-FFF2-40B4-BE49-F238E27FC236}">
                <a16:creationId xmlns:a16="http://schemas.microsoft.com/office/drawing/2014/main" id="{BFBA5236-014C-411A-BD40-968CBA9A866E}"/>
              </a:ext>
            </a:extLst>
          </p:cNvPr>
          <p:cNvSpPr>
            <a:spLocks noGrp="1"/>
          </p:cNvSpPr>
          <p:nvPr>
            <p:ph type="ftr" sz="quarter" idx="17"/>
          </p:nvPr>
        </p:nvSpPr>
        <p:spPr/>
        <p:txBody>
          <a:bodyPr/>
          <a:lstStyle/>
          <a:p>
            <a:endParaRPr lang="en-US"/>
          </a:p>
        </p:txBody>
      </p:sp>
      <p:sp>
        <p:nvSpPr>
          <p:cNvPr id="15" name="Slide Number Placeholder 14">
            <a:extLst>
              <a:ext uri="{FF2B5EF4-FFF2-40B4-BE49-F238E27FC236}">
                <a16:creationId xmlns:a16="http://schemas.microsoft.com/office/drawing/2014/main" id="{2E733631-85D7-459E-AD58-A7D18F4455C8}"/>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862D28AA-A2B6-47A8-B3E7-63D1CF7C5395}"/>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009326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0_Projec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5"/>
            <a:ext cx="2090737" cy="3829049"/>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856556" y="152400"/>
            <a:ext cx="9183044" cy="65532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711386" y="6219824"/>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5829172F-6058-4032-8010-744C59CCDC20}"/>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75577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0_Project - 3">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762000" y="152400"/>
            <a:ext cx="11277600" cy="65532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1013635" y="6219824"/>
            <a:ext cx="277350" cy="276888"/>
          </a:xfrm>
          <a:prstGeom prst="rect">
            <a:avLst/>
          </a:prstGeom>
        </p:spPr>
      </p:pic>
      <p:sp>
        <p:nvSpPr>
          <p:cNvPr id="16" name="Footer Placeholder 15">
            <a:extLst>
              <a:ext uri="{FF2B5EF4-FFF2-40B4-BE49-F238E27FC236}">
                <a16:creationId xmlns:a16="http://schemas.microsoft.com/office/drawing/2014/main" id="{EA42A57E-1AB1-497D-AF9A-D8CBC6AA5CB5}"/>
              </a:ext>
            </a:extLst>
          </p:cNvPr>
          <p:cNvSpPr>
            <a:spLocks noGrp="1"/>
          </p:cNvSpPr>
          <p:nvPr>
            <p:ph type="ftr" sz="quarter" idx="17"/>
          </p:nvPr>
        </p:nvSpPr>
        <p:spPr/>
        <p:txBody>
          <a:bodyPr/>
          <a:lstStyle/>
          <a:p>
            <a:endParaRPr lang="en-US"/>
          </a:p>
        </p:txBody>
      </p:sp>
      <p:sp>
        <p:nvSpPr>
          <p:cNvPr id="17" name="Slide Number Placeholder 16">
            <a:extLst>
              <a:ext uri="{FF2B5EF4-FFF2-40B4-BE49-F238E27FC236}">
                <a16:creationId xmlns:a16="http://schemas.microsoft.com/office/drawing/2014/main" id="{249C80C0-5A5A-4061-87AD-B05DECE2B52F}"/>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76B639D4-AA8D-4AF4-9A1D-E146974AF607}"/>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3816196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0_Project -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5711289"/>
            <a:ext cx="1989470" cy="689511"/>
          </a:xfrm>
        </p:spPr>
        <p:txBody>
          <a:bodyPr lIns="0" tIns="0" rIns="0" bIns="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3248018" y="5711289"/>
            <a:ext cx="6229351" cy="689511"/>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1066800" y="1447800"/>
            <a:ext cx="5295894" cy="3810672"/>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10050648" y="5685098"/>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2" name="Picture Placeholder 9">
            <a:extLst>
              <a:ext uri="{FF2B5EF4-FFF2-40B4-BE49-F238E27FC236}">
                <a16:creationId xmlns:a16="http://schemas.microsoft.com/office/drawing/2014/main" id="{1AC6DDB4-DE9C-4C7C-9E33-6AB515067018}"/>
              </a:ext>
            </a:extLst>
          </p:cNvPr>
          <p:cNvSpPr>
            <a:spLocks noGrp="1"/>
          </p:cNvSpPr>
          <p:nvPr>
            <p:ph type="pic" sz="quarter" idx="19"/>
          </p:nvPr>
        </p:nvSpPr>
        <p:spPr>
          <a:xfrm>
            <a:off x="6743705" y="1447800"/>
            <a:ext cx="5295894" cy="3810672"/>
          </a:xfrm>
        </p:spPr>
        <p:txBody>
          <a:bodyPr/>
          <a:lstStyle/>
          <a:p>
            <a:endParaRPr lang="en-US"/>
          </a:p>
        </p:txBody>
      </p:sp>
      <p:sp>
        <p:nvSpPr>
          <p:cNvPr id="17" name="Text Placeholder 1">
            <a:extLst>
              <a:ext uri="{FF2B5EF4-FFF2-40B4-BE49-F238E27FC236}">
                <a16:creationId xmlns:a16="http://schemas.microsoft.com/office/drawing/2014/main" id="{4D3962FA-5882-4465-AACA-2FFA3A5C6556}"/>
              </a:ext>
            </a:extLst>
          </p:cNvPr>
          <p:cNvSpPr txBox="1">
            <a:spLocks/>
          </p:cNvSpPr>
          <p:nvPr userDrawn="1"/>
        </p:nvSpPr>
        <p:spPr>
          <a:xfrm>
            <a:off x="1066800"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prstClr val="black"/>
                </a:solidFill>
              </a:rPr>
              <a:t>BEFORE</a:t>
            </a:r>
          </a:p>
        </p:txBody>
      </p:sp>
      <p:sp>
        <p:nvSpPr>
          <p:cNvPr id="18" name="Text Placeholder 1">
            <a:extLst>
              <a:ext uri="{FF2B5EF4-FFF2-40B4-BE49-F238E27FC236}">
                <a16:creationId xmlns:a16="http://schemas.microsoft.com/office/drawing/2014/main" id="{08996BA1-B385-4C35-8D68-87EA524BC3A8}"/>
              </a:ext>
            </a:extLst>
          </p:cNvPr>
          <p:cNvSpPr txBox="1">
            <a:spLocks/>
          </p:cNvSpPr>
          <p:nvPr userDrawn="1"/>
        </p:nvSpPr>
        <p:spPr>
          <a:xfrm>
            <a:off x="6743699"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prstClr val="black"/>
                </a:solidFill>
              </a:rPr>
              <a:t>AFTER</a:t>
            </a:r>
          </a:p>
        </p:txBody>
      </p:sp>
      <p:sp>
        <p:nvSpPr>
          <p:cNvPr id="20" name="Text Placeholder 4">
            <a:extLst>
              <a:ext uri="{FF2B5EF4-FFF2-40B4-BE49-F238E27FC236}">
                <a16:creationId xmlns:a16="http://schemas.microsoft.com/office/drawing/2014/main" id="{5DC03178-D258-4911-A36F-D99DBA5D1795}"/>
              </a:ext>
            </a:extLst>
          </p:cNvPr>
          <p:cNvSpPr>
            <a:spLocks noGrp="1"/>
          </p:cNvSpPr>
          <p:nvPr>
            <p:ph type="body" sz="quarter" idx="20" hasCustomPrompt="1"/>
          </p:nvPr>
        </p:nvSpPr>
        <p:spPr>
          <a:xfrm>
            <a:off x="10349264" y="5693566"/>
            <a:ext cx="1690335"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419277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0_Project - 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2090203" cy="1019175"/>
          </a:xfrm>
        </p:spPr>
        <p:txBody>
          <a:bodyPr lIns="0" tIns="0" rIns="0" bIns="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2090737"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3895446" y="1066800"/>
            <a:ext cx="3977641" cy="2604769"/>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998458" y="6219824"/>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8061958" y="1066800"/>
            <a:ext cx="3977641" cy="2604769"/>
          </a:xfrm>
        </p:spPr>
        <p:txBody>
          <a:bodyPr/>
          <a:lstStyle/>
          <a:p>
            <a:endParaRPr lang="en-US"/>
          </a:p>
        </p:txBody>
      </p:sp>
      <p:sp>
        <p:nvSpPr>
          <p:cNvPr id="17" name="Picture Placeholder 9">
            <a:extLst>
              <a:ext uri="{FF2B5EF4-FFF2-40B4-BE49-F238E27FC236}">
                <a16:creationId xmlns:a16="http://schemas.microsoft.com/office/drawing/2014/main" id="{02902A42-F38D-419E-87C5-83794C28EDF5}"/>
              </a:ext>
            </a:extLst>
          </p:cNvPr>
          <p:cNvSpPr>
            <a:spLocks noGrp="1"/>
          </p:cNvSpPr>
          <p:nvPr>
            <p:ph type="pic" sz="quarter" idx="20"/>
          </p:nvPr>
        </p:nvSpPr>
        <p:spPr>
          <a:xfrm>
            <a:off x="3895446" y="3796031"/>
            <a:ext cx="3977641" cy="2604769"/>
          </a:xfrm>
        </p:spPr>
        <p:txBody>
          <a:bodyPr/>
          <a:lstStyle/>
          <a:p>
            <a:endParaRPr lang="en-US"/>
          </a:p>
        </p:txBody>
      </p:sp>
      <p:sp>
        <p:nvSpPr>
          <p:cNvPr id="18" name="Picture Placeholder 9">
            <a:extLst>
              <a:ext uri="{FF2B5EF4-FFF2-40B4-BE49-F238E27FC236}">
                <a16:creationId xmlns:a16="http://schemas.microsoft.com/office/drawing/2014/main" id="{E5CD6D6A-4B1A-4AB3-B63B-D49CFCC570A5}"/>
              </a:ext>
            </a:extLst>
          </p:cNvPr>
          <p:cNvSpPr>
            <a:spLocks noGrp="1"/>
          </p:cNvSpPr>
          <p:nvPr>
            <p:ph type="pic" sz="quarter" idx="21"/>
          </p:nvPr>
        </p:nvSpPr>
        <p:spPr>
          <a:xfrm>
            <a:off x="8061958" y="3796031"/>
            <a:ext cx="3977641" cy="2604769"/>
          </a:xfrm>
        </p:spPr>
        <p:txBody>
          <a:bodyPr/>
          <a:lstStyle/>
          <a:p>
            <a:endParaRPr lang="en-US"/>
          </a:p>
        </p:txBody>
      </p:sp>
      <p:sp>
        <p:nvSpPr>
          <p:cNvPr id="20" name="Text Placeholder 4">
            <a:extLst>
              <a:ext uri="{FF2B5EF4-FFF2-40B4-BE49-F238E27FC236}">
                <a16:creationId xmlns:a16="http://schemas.microsoft.com/office/drawing/2014/main" id="{CD2DE87A-B56F-4F91-9221-5FD312AFEFFC}"/>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53788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0_Project - 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3238555" cy="1019175"/>
          </a:xfrm>
        </p:spPr>
        <p:txBody>
          <a:bodyPr lIns="0" tIns="0" rIns="0" bIns="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3239382"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5238826" y="0"/>
            <a:ext cx="4314287"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998458" y="6219824"/>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9549382" y="0"/>
            <a:ext cx="2642617" cy="3429001"/>
          </a:xfrm>
        </p:spPr>
        <p:txBody>
          <a:bodyPr/>
          <a:lstStyle/>
          <a:p>
            <a:endParaRPr lang="en-US"/>
          </a:p>
        </p:txBody>
      </p:sp>
      <p:sp>
        <p:nvSpPr>
          <p:cNvPr id="21" name="Picture Placeholder 9">
            <a:extLst>
              <a:ext uri="{FF2B5EF4-FFF2-40B4-BE49-F238E27FC236}">
                <a16:creationId xmlns:a16="http://schemas.microsoft.com/office/drawing/2014/main" id="{F9C12928-D586-42F7-A4C0-6AC4C67D5100}"/>
              </a:ext>
            </a:extLst>
          </p:cNvPr>
          <p:cNvSpPr>
            <a:spLocks noGrp="1"/>
          </p:cNvSpPr>
          <p:nvPr>
            <p:ph type="pic" sz="quarter" idx="20"/>
          </p:nvPr>
        </p:nvSpPr>
        <p:spPr>
          <a:xfrm>
            <a:off x="9549383" y="3428998"/>
            <a:ext cx="2642617" cy="3429001"/>
          </a:xfrm>
        </p:spPr>
        <p:txBody>
          <a:bodyPr/>
          <a:lstStyle/>
          <a:p>
            <a:endParaRPr lang="en-US"/>
          </a:p>
        </p:txBody>
      </p:sp>
      <p:sp>
        <p:nvSpPr>
          <p:cNvPr id="22" name="Text Placeholder 4">
            <a:extLst>
              <a:ext uri="{FF2B5EF4-FFF2-40B4-BE49-F238E27FC236}">
                <a16:creationId xmlns:a16="http://schemas.microsoft.com/office/drawing/2014/main" id="{F86E9831-B61A-4554-90C6-74E5FEE4C6D7}"/>
              </a:ext>
            </a:extLst>
          </p:cNvPr>
          <p:cNvSpPr>
            <a:spLocks noGrp="1"/>
          </p:cNvSpPr>
          <p:nvPr>
            <p:ph type="body" sz="quarter" idx="16" hasCustomPrompt="1"/>
          </p:nvPr>
        </p:nvSpPr>
        <p:spPr>
          <a:xfrm>
            <a:off x="1353872" y="6228683"/>
            <a:ext cx="2951477"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17483246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1_Profile -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5486400" cy="427038"/>
          </a:xfrm>
        </p:spPr>
        <p:txBody>
          <a:bodyPr/>
          <a:lstStyle>
            <a:lvl1pPr>
              <a:defRPr/>
            </a:lvl1pPr>
          </a:lstStyle>
          <a:p>
            <a:r>
              <a:rPr lang="en-US"/>
              <a:t>First Name 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762000" y="1066800"/>
            <a:ext cx="5181600"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6248400" y="3058633"/>
            <a:ext cx="5486400" cy="3342167"/>
          </a:xfrm>
        </p:spPr>
        <p:txBody>
          <a:bodyPr lIns="0" tIns="0" rIns="0" bIns="0" numCol="2"/>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1741967"/>
            <a:ext cx="5486400"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a:p>
            <a:pPr lvl="0"/>
            <a:r>
              <a:rPr lang="en-US"/>
              <a:t># Of years of experience</a:t>
            </a:r>
          </a:p>
        </p:txBody>
      </p:sp>
      <p:pic>
        <p:nvPicPr>
          <p:cNvPr id="9" name="Picture 8">
            <a:extLst>
              <a:ext uri="{FF2B5EF4-FFF2-40B4-BE49-F238E27FC236}">
                <a16:creationId xmlns:a16="http://schemas.microsoft.com/office/drawing/2014/main" id="{9D38B1DB-12A4-466E-8531-8C5D1A3A8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23830" y="2508397"/>
            <a:ext cx="685802" cy="685802"/>
          </a:xfrm>
          <a:prstGeom prst="rect">
            <a:avLst/>
          </a:prstGeom>
        </p:spPr>
      </p:pic>
    </p:spTree>
    <p:extLst>
      <p:ext uri="{BB962C8B-B14F-4D97-AF65-F5344CB8AC3E}">
        <p14:creationId xmlns:p14="http://schemas.microsoft.com/office/powerpoint/2010/main" val="39888473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1_Profile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7495952" y="1733105"/>
            <a:ext cx="4238847" cy="1004777"/>
          </a:xfrm>
        </p:spPr>
        <p:txBody>
          <a:bodyPr/>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800"/>
            <a:ext cx="5486399"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7495952" y="3429000"/>
            <a:ext cx="4238847" cy="1993605"/>
          </a:xfrm>
        </p:spPr>
        <p:txBody>
          <a:bodyPr lIns="0" tIns="0" rIns="0" bIns="0" numCol="1"/>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7495951" y="2737883"/>
            <a:ext cx="4238847"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p:txBody>
      </p:sp>
    </p:spTree>
    <p:extLst>
      <p:ext uri="{BB962C8B-B14F-4D97-AF65-F5344CB8AC3E}">
        <p14:creationId xmlns:p14="http://schemas.microsoft.com/office/powerpoint/2010/main" val="134974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1_Profile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1" y="2360425"/>
            <a:ext cx="3299636" cy="1004777"/>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798"/>
            <a:ext cx="5486399" cy="5791202"/>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400" y="3526466"/>
            <a:ext cx="3299636"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sp>
        <p:nvSpPr>
          <p:cNvPr id="9" name="Rectangle 8">
            <a:extLst>
              <a:ext uri="{FF2B5EF4-FFF2-40B4-BE49-F238E27FC236}">
                <a16:creationId xmlns:a16="http://schemas.microsoft.com/office/drawing/2014/main" id="{F5448877-7C02-4C8D-98DF-BAAF54AC4115}"/>
              </a:ext>
            </a:extLst>
          </p:cNvPr>
          <p:cNvSpPr/>
          <p:nvPr userDrawn="1"/>
        </p:nvSpPr>
        <p:spPr>
          <a:xfrm>
            <a:off x="9898912" y="0"/>
            <a:ext cx="229308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B933D5FB-DA24-40BB-BA86-AA6E756DD5EA}"/>
              </a:ext>
            </a:extLst>
          </p:cNvPr>
          <p:cNvSpPr>
            <a:spLocks noGrp="1"/>
          </p:cNvSpPr>
          <p:nvPr>
            <p:ph type="body" sz="quarter" idx="18"/>
          </p:nvPr>
        </p:nvSpPr>
        <p:spPr>
          <a:xfrm>
            <a:off x="10260013" y="457200"/>
            <a:ext cx="1779587" cy="5943600"/>
          </a:xfrm>
        </p:spPr>
        <p:txBody>
          <a:bodyPr lIns="0" tIns="0" rIns="0" bIns="0" anchor="ctr"/>
          <a:lstStyle>
            <a:lvl1pPr>
              <a:defRPr sz="1800"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1472191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1_Profile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4876799" cy="1805095"/>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3749749" cy="2667000"/>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3033159"/>
            <a:ext cx="4876799"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740150"/>
            <a:ext cx="10002849"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EC2461F1-283B-40CE-AEF1-7AAF80AFDFC8}"/>
              </a:ext>
            </a:extLst>
          </p:cNvPr>
          <p:cNvSpPr>
            <a:spLocks noGrp="1"/>
          </p:cNvSpPr>
          <p:nvPr>
            <p:ph type="body" sz="quarter" idx="16"/>
          </p:nvPr>
        </p:nvSpPr>
        <p:spPr>
          <a:xfrm>
            <a:off x="1066800" y="4217586"/>
            <a:ext cx="10668000" cy="2183214"/>
          </a:xfrm>
        </p:spPr>
        <p:txBody>
          <a:bodyPr lIns="0" tIns="0" rIns="0" bIns="0" numCol="2"/>
          <a:lstStyle/>
          <a:p>
            <a:pPr lvl="0"/>
            <a:r>
              <a:rPr lang="en-US"/>
              <a:t>Click to edit Master text styles</a:t>
            </a:r>
          </a:p>
        </p:txBody>
      </p:sp>
    </p:spTree>
    <p:extLst>
      <p:ext uri="{BB962C8B-B14F-4D97-AF65-F5344CB8AC3E}">
        <p14:creationId xmlns:p14="http://schemas.microsoft.com/office/powerpoint/2010/main" val="3259858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1_Profile - 5">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2962941"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35350"/>
            <a:ext cx="10972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icture Placeholder 9">
            <a:extLst>
              <a:ext uri="{FF2B5EF4-FFF2-40B4-BE49-F238E27FC236}">
                <a16:creationId xmlns:a16="http://schemas.microsoft.com/office/drawing/2014/main" id="{D73F5BE9-29D6-4037-82F4-4776167C4ADB}"/>
              </a:ext>
            </a:extLst>
          </p:cNvPr>
          <p:cNvSpPr>
            <a:spLocks noGrp="1"/>
          </p:cNvSpPr>
          <p:nvPr>
            <p:ph type="pic" sz="quarter" idx="16"/>
          </p:nvPr>
        </p:nvSpPr>
        <p:spPr>
          <a:xfrm>
            <a:off x="5071728" y="1066800"/>
            <a:ext cx="2962941" cy="2362199"/>
          </a:xfrm>
        </p:spPr>
        <p:txBody>
          <a:bodyPr/>
          <a:lstStyle/>
          <a:p>
            <a:endParaRPr lang="en-US"/>
          </a:p>
        </p:txBody>
      </p:sp>
      <p:sp>
        <p:nvSpPr>
          <p:cNvPr id="14" name="Picture Placeholder 9">
            <a:extLst>
              <a:ext uri="{FF2B5EF4-FFF2-40B4-BE49-F238E27FC236}">
                <a16:creationId xmlns:a16="http://schemas.microsoft.com/office/drawing/2014/main" id="{29C58BF9-EA02-4B16-859B-5E3BA642D470}"/>
              </a:ext>
            </a:extLst>
          </p:cNvPr>
          <p:cNvSpPr>
            <a:spLocks noGrp="1"/>
          </p:cNvSpPr>
          <p:nvPr>
            <p:ph type="pic" sz="quarter" idx="17"/>
          </p:nvPr>
        </p:nvSpPr>
        <p:spPr>
          <a:xfrm>
            <a:off x="9076658" y="1066800"/>
            <a:ext cx="2962941" cy="2362199"/>
          </a:xfrm>
        </p:spPr>
        <p:txBody>
          <a:bodyPr/>
          <a:lstStyle/>
          <a:p>
            <a:endParaRPr lang="en-US"/>
          </a:p>
        </p:txBody>
      </p:sp>
      <p:sp>
        <p:nvSpPr>
          <p:cNvPr id="17" name="Text Placeholder 6">
            <a:extLst>
              <a:ext uri="{FF2B5EF4-FFF2-40B4-BE49-F238E27FC236}">
                <a16:creationId xmlns:a16="http://schemas.microsoft.com/office/drawing/2014/main" id="{9DCFB254-64F7-433C-A028-D47CCDC1FDA5}"/>
              </a:ext>
            </a:extLst>
          </p:cNvPr>
          <p:cNvSpPr>
            <a:spLocks noGrp="1"/>
          </p:cNvSpPr>
          <p:nvPr>
            <p:ph type="body" sz="quarter" idx="18"/>
          </p:nvPr>
        </p:nvSpPr>
        <p:spPr>
          <a:xfrm>
            <a:off x="5071728" y="4890979"/>
            <a:ext cx="2962940" cy="1509821"/>
          </a:xfrm>
        </p:spPr>
        <p:txBody>
          <a:bodyPr lIns="0" tIns="0" rIns="0" bIns="0" numCol="1"/>
          <a:lstStyle/>
          <a:p>
            <a:pPr lvl="0"/>
            <a:r>
              <a:rPr lang="en-US"/>
              <a:t>Click to edit Master text styles</a:t>
            </a:r>
          </a:p>
        </p:txBody>
      </p:sp>
      <p:sp>
        <p:nvSpPr>
          <p:cNvPr id="18" name="Title 1">
            <a:extLst>
              <a:ext uri="{FF2B5EF4-FFF2-40B4-BE49-F238E27FC236}">
                <a16:creationId xmlns:a16="http://schemas.microsoft.com/office/drawing/2014/main" id="{A1BFA473-A38B-4343-ADE3-7DCD6A4BB154}"/>
              </a:ext>
            </a:extLst>
          </p:cNvPr>
          <p:cNvSpPr>
            <a:spLocks noGrp="1"/>
          </p:cNvSpPr>
          <p:nvPr>
            <p:ph type="title" hasCustomPrompt="1"/>
          </p:nvPr>
        </p:nvSpPr>
        <p:spPr>
          <a:xfrm>
            <a:off x="5071727" y="3774557"/>
            <a:ext cx="2962941" cy="673395"/>
          </a:xfrm>
        </p:spPr>
        <p:txBody>
          <a:bodyPr anchor="b"/>
          <a:lstStyle>
            <a:lvl1pPr>
              <a:defRPr sz="2000"/>
            </a:lvl1pPr>
          </a:lstStyle>
          <a:p>
            <a:r>
              <a:rPr lang="en-US"/>
              <a:t>First Name</a:t>
            </a:r>
            <a:br>
              <a:rPr lang="en-US"/>
            </a:br>
            <a:r>
              <a:rPr lang="en-US"/>
              <a:t>Last Name</a:t>
            </a:r>
          </a:p>
        </p:txBody>
      </p:sp>
      <p:sp>
        <p:nvSpPr>
          <p:cNvPr id="19" name="Text Placeholder 6">
            <a:extLst>
              <a:ext uri="{FF2B5EF4-FFF2-40B4-BE49-F238E27FC236}">
                <a16:creationId xmlns:a16="http://schemas.microsoft.com/office/drawing/2014/main" id="{59D46994-A281-4295-BBCF-4C88E8254F9B}"/>
              </a:ext>
            </a:extLst>
          </p:cNvPr>
          <p:cNvSpPr>
            <a:spLocks noGrp="1"/>
          </p:cNvSpPr>
          <p:nvPr>
            <p:ph type="body" sz="quarter" idx="19" hasCustomPrompt="1"/>
          </p:nvPr>
        </p:nvSpPr>
        <p:spPr>
          <a:xfrm>
            <a:off x="5071726" y="4513520"/>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0" name="Text Placeholder 6">
            <a:extLst>
              <a:ext uri="{FF2B5EF4-FFF2-40B4-BE49-F238E27FC236}">
                <a16:creationId xmlns:a16="http://schemas.microsoft.com/office/drawing/2014/main" id="{77392C65-10B3-453F-BF27-431C3F4B3A6B}"/>
              </a:ext>
            </a:extLst>
          </p:cNvPr>
          <p:cNvSpPr>
            <a:spLocks noGrp="1"/>
          </p:cNvSpPr>
          <p:nvPr>
            <p:ph type="body" sz="quarter" idx="20"/>
          </p:nvPr>
        </p:nvSpPr>
        <p:spPr>
          <a:xfrm>
            <a:off x="9076655" y="4890977"/>
            <a:ext cx="2962940" cy="1509821"/>
          </a:xfrm>
        </p:spPr>
        <p:txBody>
          <a:bodyPr lIns="0" tIns="0" rIns="0" bIns="0" numCol="1"/>
          <a:lstStyle/>
          <a:p>
            <a:pPr lvl="0"/>
            <a:r>
              <a:rPr lang="en-US"/>
              <a:t>Click to edit Master text styles</a:t>
            </a:r>
          </a:p>
        </p:txBody>
      </p:sp>
      <p:sp>
        <p:nvSpPr>
          <p:cNvPr id="22" name="Text Placeholder 6">
            <a:extLst>
              <a:ext uri="{FF2B5EF4-FFF2-40B4-BE49-F238E27FC236}">
                <a16:creationId xmlns:a16="http://schemas.microsoft.com/office/drawing/2014/main" id="{5405CA64-3A77-4E4C-A5A2-2F865AA357ED}"/>
              </a:ext>
            </a:extLst>
          </p:cNvPr>
          <p:cNvSpPr>
            <a:spLocks noGrp="1"/>
          </p:cNvSpPr>
          <p:nvPr>
            <p:ph type="body" sz="quarter" idx="21" hasCustomPrompt="1"/>
          </p:nvPr>
        </p:nvSpPr>
        <p:spPr>
          <a:xfrm>
            <a:off x="9076653" y="4513518"/>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3" name="Text Placeholder 6">
            <a:extLst>
              <a:ext uri="{FF2B5EF4-FFF2-40B4-BE49-F238E27FC236}">
                <a16:creationId xmlns:a16="http://schemas.microsoft.com/office/drawing/2014/main" id="{585EB4DE-D728-4084-9FB8-050C1B649015}"/>
              </a:ext>
            </a:extLst>
          </p:cNvPr>
          <p:cNvSpPr>
            <a:spLocks noGrp="1"/>
          </p:cNvSpPr>
          <p:nvPr>
            <p:ph type="body" sz="quarter" idx="22"/>
          </p:nvPr>
        </p:nvSpPr>
        <p:spPr>
          <a:xfrm>
            <a:off x="1066802" y="4890973"/>
            <a:ext cx="2962940" cy="1509821"/>
          </a:xfrm>
        </p:spPr>
        <p:txBody>
          <a:bodyPr lIns="0" tIns="0" rIns="0" bIns="0" numCol="1"/>
          <a:lstStyle/>
          <a:p>
            <a:pPr lvl="0"/>
            <a:r>
              <a:rPr lang="en-US"/>
              <a:t>Click to edit Master text styles</a:t>
            </a:r>
          </a:p>
        </p:txBody>
      </p:sp>
      <p:sp>
        <p:nvSpPr>
          <p:cNvPr id="25" name="Text Placeholder 6">
            <a:extLst>
              <a:ext uri="{FF2B5EF4-FFF2-40B4-BE49-F238E27FC236}">
                <a16:creationId xmlns:a16="http://schemas.microsoft.com/office/drawing/2014/main" id="{62D2A32C-A41D-4886-BC6B-6B80DF021D13}"/>
              </a:ext>
            </a:extLst>
          </p:cNvPr>
          <p:cNvSpPr>
            <a:spLocks noGrp="1"/>
          </p:cNvSpPr>
          <p:nvPr>
            <p:ph type="body" sz="quarter" idx="23" hasCustomPrompt="1"/>
          </p:nvPr>
        </p:nvSpPr>
        <p:spPr>
          <a:xfrm>
            <a:off x="1066800" y="4513514"/>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10" name="Text Placeholder 9">
            <a:extLst>
              <a:ext uri="{FF2B5EF4-FFF2-40B4-BE49-F238E27FC236}">
                <a16:creationId xmlns:a16="http://schemas.microsoft.com/office/drawing/2014/main" id="{4FBACB6A-D248-4EFA-86DD-993152911169}"/>
              </a:ext>
            </a:extLst>
          </p:cNvPr>
          <p:cNvSpPr>
            <a:spLocks noGrp="1"/>
          </p:cNvSpPr>
          <p:nvPr>
            <p:ph type="body" sz="quarter" idx="24" hasCustomPrompt="1"/>
          </p:nvPr>
        </p:nvSpPr>
        <p:spPr>
          <a:xfrm>
            <a:off x="1067135" y="3775075"/>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28" name="Text Placeholder 9">
            <a:extLst>
              <a:ext uri="{FF2B5EF4-FFF2-40B4-BE49-F238E27FC236}">
                <a16:creationId xmlns:a16="http://schemas.microsoft.com/office/drawing/2014/main" id="{0DB2ABDF-29DC-4F90-B1EC-AB566CD9A6C5}"/>
              </a:ext>
            </a:extLst>
          </p:cNvPr>
          <p:cNvSpPr>
            <a:spLocks noGrp="1"/>
          </p:cNvSpPr>
          <p:nvPr>
            <p:ph type="body" sz="quarter" idx="25" hasCustomPrompt="1"/>
          </p:nvPr>
        </p:nvSpPr>
        <p:spPr>
          <a:xfrm>
            <a:off x="9076985" y="3774557"/>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328403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1_Profile - 6">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066800"/>
            <a:ext cx="1952847"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35350"/>
            <a:ext cx="109728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066801"/>
            <a:ext cx="1952847" cy="2362199"/>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066801"/>
            <a:ext cx="1952847" cy="2362199"/>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066800"/>
            <a:ext cx="1952847" cy="2362199"/>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066799"/>
            <a:ext cx="1952847" cy="2362199"/>
          </a:xfrm>
        </p:spPr>
        <p:txBody>
          <a:bodyPr/>
          <a:lstStyle/>
          <a:p>
            <a:endParaRPr lang="en-US"/>
          </a:p>
        </p:txBody>
      </p:sp>
      <p:sp>
        <p:nvSpPr>
          <p:cNvPr id="34" name="Text Placeholder 6">
            <a:extLst>
              <a:ext uri="{FF2B5EF4-FFF2-40B4-BE49-F238E27FC236}">
                <a16:creationId xmlns:a16="http://schemas.microsoft.com/office/drawing/2014/main" id="{0A923DC6-C1DD-461D-9813-D84D2366D84E}"/>
              </a:ext>
            </a:extLst>
          </p:cNvPr>
          <p:cNvSpPr>
            <a:spLocks noGrp="1"/>
          </p:cNvSpPr>
          <p:nvPr>
            <p:ph type="body" sz="quarter" idx="25"/>
          </p:nvPr>
        </p:nvSpPr>
        <p:spPr>
          <a:xfrm>
            <a:off x="1066802" y="4890973"/>
            <a:ext cx="1952843" cy="1509821"/>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79C9D4A-A968-40E2-B751-7DFA445A051B}"/>
              </a:ext>
            </a:extLst>
          </p:cNvPr>
          <p:cNvSpPr>
            <a:spLocks noGrp="1"/>
          </p:cNvSpPr>
          <p:nvPr>
            <p:ph type="body" sz="quarter" idx="26" hasCustomPrompt="1"/>
          </p:nvPr>
        </p:nvSpPr>
        <p:spPr>
          <a:xfrm>
            <a:off x="1066801" y="4513514"/>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DF7FF4E5-35F4-4AD1-BEA9-10A5BB9A5448}"/>
              </a:ext>
            </a:extLst>
          </p:cNvPr>
          <p:cNvSpPr>
            <a:spLocks noGrp="1"/>
          </p:cNvSpPr>
          <p:nvPr>
            <p:ph type="body" sz="quarter" idx="27" hasCustomPrompt="1"/>
          </p:nvPr>
        </p:nvSpPr>
        <p:spPr>
          <a:xfrm>
            <a:off x="1067135" y="3775075"/>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70ADB799-7041-43ED-879E-93D504F62F5D}"/>
              </a:ext>
            </a:extLst>
          </p:cNvPr>
          <p:cNvSpPr>
            <a:spLocks noGrp="1"/>
          </p:cNvSpPr>
          <p:nvPr>
            <p:ph type="body" sz="quarter" idx="28"/>
          </p:nvPr>
        </p:nvSpPr>
        <p:spPr>
          <a:xfrm>
            <a:off x="3319131" y="4890969"/>
            <a:ext cx="1952843" cy="1509821"/>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613C0018-5284-43A4-BD71-2016525C1C4C}"/>
              </a:ext>
            </a:extLst>
          </p:cNvPr>
          <p:cNvSpPr>
            <a:spLocks noGrp="1"/>
          </p:cNvSpPr>
          <p:nvPr>
            <p:ph type="body" sz="quarter" idx="29" hasCustomPrompt="1"/>
          </p:nvPr>
        </p:nvSpPr>
        <p:spPr>
          <a:xfrm>
            <a:off x="3319130" y="451351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4B46CB9D-162F-4C7B-B685-29662ADEFB39}"/>
              </a:ext>
            </a:extLst>
          </p:cNvPr>
          <p:cNvSpPr>
            <a:spLocks noGrp="1"/>
          </p:cNvSpPr>
          <p:nvPr>
            <p:ph type="body" sz="quarter" idx="30" hasCustomPrompt="1"/>
          </p:nvPr>
        </p:nvSpPr>
        <p:spPr>
          <a:xfrm>
            <a:off x="3319464" y="377507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F893A7A1-70F2-4725-A411-79B06C83D4C8}"/>
              </a:ext>
            </a:extLst>
          </p:cNvPr>
          <p:cNvSpPr>
            <a:spLocks noGrp="1"/>
          </p:cNvSpPr>
          <p:nvPr>
            <p:ph type="body" sz="quarter" idx="31"/>
          </p:nvPr>
        </p:nvSpPr>
        <p:spPr>
          <a:xfrm>
            <a:off x="5571459" y="4890965"/>
            <a:ext cx="1952843" cy="1509821"/>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B461BBA2-E4B3-4896-89B4-38AA8D122CA5}"/>
              </a:ext>
            </a:extLst>
          </p:cNvPr>
          <p:cNvSpPr>
            <a:spLocks noGrp="1"/>
          </p:cNvSpPr>
          <p:nvPr>
            <p:ph type="body" sz="quarter" idx="32" hasCustomPrompt="1"/>
          </p:nvPr>
        </p:nvSpPr>
        <p:spPr>
          <a:xfrm>
            <a:off x="5571458" y="4513506"/>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1E0DE906-813F-405C-AAE8-9CBA456191C2}"/>
              </a:ext>
            </a:extLst>
          </p:cNvPr>
          <p:cNvSpPr>
            <a:spLocks noGrp="1"/>
          </p:cNvSpPr>
          <p:nvPr>
            <p:ph type="body" sz="quarter" idx="33" hasCustomPrompt="1"/>
          </p:nvPr>
        </p:nvSpPr>
        <p:spPr>
          <a:xfrm>
            <a:off x="5571792" y="3775067"/>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4D3081E9-E3D6-400E-9F8D-0AECE1D3B2C9}"/>
              </a:ext>
            </a:extLst>
          </p:cNvPr>
          <p:cNvSpPr>
            <a:spLocks noGrp="1"/>
          </p:cNvSpPr>
          <p:nvPr>
            <p:ph type="body" sz="quarter" idx="34"/>
          </p:nvPr>
        </p:nvSpPr>
        <p:spPr>
          <a:xfrm>
            <a:off x="7831765" y="4890961"/>
            <a:ext cx="1952843" cy="1509821"/>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A300E33D-076D-445B-AD42-9273B762ACFA}"/>
              </a:ext>
            </a:extLst>
          </p:cNvPr>
          <p:cNvSpPr>
            <a:spLocks noGrp="1"/>
          </p:cNvSpPr>
          <p:nvPr>
            <p:ph type="body" sz="quarter" idx="35" hasCustomPrompt="1"/>
          </p:nvPr>
        </p:nvSpPr>
        <p:spPr>
          <a:xfrm>
            <a:off x="7831764" y="4513502"/>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284359AC-625A-4C3C-A407-23F20FAB236D}"/>
              </a:ext>
            </a:extLst>
          </p:cNvPr>
          <p:cNvSpPr>
            <a:spLocks noGrp="1"/>
          </p:cNvSpPr>
          <p:nvPr>
            <p:ph type="body" sz="quarter" idx="36" hasCustomPrompt="1"/>
          </p:nvPr>
        </p:nvSpPr>
        <p:spPr>
          <a:xfrm>
            <a:off x="7832098" y="3775063"/>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1D598468-2A33-4DE4-9BB5-50B33774FD83}"/>
              </a:ext>
            </a:extLst>
          </p:cNvPr>
          <p:cNvSpPr>
            <a:spLocks noGrp="1"/>
          </p:cNvSpPr>
          <p:nvPr>
            <p:ph type="body" sz="quarter" idx="37"/>
          </p:nvPr>
        </p:nvSpPr>
        <p:spPr>
          <a:xfrm>
            <a:off x="10076115" y="4890979"/>
            <a:ext cx="1952843" cy="1509821"/>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4831A63B-2AD2-471E-B1A5-7F368F597AC7}"/>
              </a:ext>
            </a:extLst>
          </p:cNvPr>
          <p:cNvSpPr>
            <a:spLocks noGrp="1"/>
          </p:cNvSpPr>
          <p:nvPr>
            <p:ph type="body" sz="quarter" idx="38" hasCustomPrompt="1"/>
          </p:nvPr>
        </p:nvSpPr>
        <p:spPr>
          <a:xfrm>
            <a:off x="10076114" y="451352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3CF827AF-9E27-4A40-9A9F-1A467300A482}"/>
              </a:ext>
            </a:extLst>
          </p:cNvPr>
          <p:cNvSpPr>
            <a:spLocks noGrp="1"/>
          </p:cNvSpPr>
          <p:nvPr>
            <p:ph type="body" sz="quarter" idx="39" hasCustomPrompt="1"/>
          </p:nvPr>
        </p:nvSpPr>
        <p:spPr>
          <a:xfrm>
            <a:off x="10076448" y="377508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1813573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1_Profile - 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672173"/>
            <a:ext cx="1648049" cy="1468587"/>
          </a:xfrm>
        </p:spPr>
        <p:txBody>
          <a:bodyPr/>
          <a:lstStyle/>
          <a:p>
            <a:endParaRPr lang="en-US"/>
          </a:p>
        </p:txBody>
      </p: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672174"/>
            <a:ext cx="1648049" cy="1468587"/>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672174"/>
            <a:ext cx="1648049" cy="1468587"/>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672173"/>
            <a:ext cx="1648049" cy="1468587"/>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672172"/>
            <a:ext cx="1648049" cy="1468587"/>
          </a:xfrm>
        </p:spPr>
        <p:txBody>
          <a:bodyPr/>
          <a:lstStyle/>
          <a:p>
            <a:endParaRPr lang="en-US"/>
          </a:p>
        </p:txBody>
      </p:sp>
      <p:cxnSp>
        <p:nvCxnSpPr>
          <p:cNvPr id="15" name="Straight Connector 14">
            <a:extLst>
              <a:ext uri="{FF2B5EF4-FFF2-40B4-BE49-F238E27FC236}">
                <a16:creationId xmlns:a16="http://schemas.microsoft.com/office/drawing/2014/main" id="{1F2746F5-82A0-4993-A278-5D3C5A1AF716}"/>
              </a:ext>
            </a:extLst>
          </p:cNvPr>
          <p:cNvCxnSpPr>
            <a:cxnSpLocks/>
          </p:cNvCxnSpPr>
          <p:nvPr userDrawn="1"/>
        </p:nvCxnSpPr>
        <p:spPr>
          <a:xfrm>
            <a:off x="3019648" y="1672172"/>
            <a:ext cx="0" cy="472862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3B15764-E6FF-41DB-9D01-CC3A1D44B591}"/>
              </a:ext>
            </a:extLst>
          </p:cNvPr>
          <p:cNvCxnSpPr>
            <a:cxnSpLocks/>
          </p:cNvCxnSpPr>
          <p:nvPr userDrawn="1"/>
        </p:nvCxnSpPr>
        <p:spPr>
          <a:xfrm>
            <a:off x="5269312" y="1672172"/>
            <a:ext cx="0" cy="4728627"/>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FB448C3-1ED6-4443-8139-270D0C0E0B07}"/>
              </a:ext>
            </a:extLst>
          </p:cNvPr>
          <p:cNvCxnSpPr>
            <a:cxnSpLocks/>
          </p:cNvCxnSpPr>
          <p:nvPr userDrawn="1"/>
        </p:nvCxnSpPr>
        <p:spPr>
          <a:xfrm>
            <a:off x="7527918" y="1672172"/>
            <a:ext cx="0" cy="4728628"/>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B17D459-A282-4758-9A03-6DA093FB3C09}"/>
              </a:ext>
            </a:extLst>
          </p:cNvPr>
          <p:cNvCxnSpPr>
            <a:cxnSpLocks/>
          </p:cNvCxnSpPr>
          <p:nvPr userDrawn="1"/>
        </p:nvCxnSpPr>
        <p:spPr>
          <a:xfrm>
            <a:off x="9784609" y="1672172"/>
            <a:ext cx="0" cy="4728627"/>
          </a:xfrm>
          <a:prstGeom prst="line">
            <a:avLst/>
          </a:prstGeom>
        </p:spPr>
        <p:style>
          <a:lnRef idx="1">
            <a:schemeClr val="dk1"/>
          </a:lnRef>
          <a:fillRef idx="0">
            <a:schemeClr val="dk1"/>
          </a:fillRef>
          <a:effectRef idx="0">
            <a:schemeClr val="dk1"/>
          </a:effectRef>
          <a:fontRef idx="minor">
            <a:schemeClr val="tx1"/>
          </a:fontRef>
        </p:style>
      </p:cxnSp>
      <p:sp>
        <p:nvSpPr>
          <p:cNvPr id="22" name="Title 21">
            <a:extLst>
              <a:ext uri="{FF2B5EF4-FFF2-40B4-BE49-F238E27FC236}">
                <a16:creationId xmlns:a16="http://schemas.microsoft.com/office/drawing/2014/main" id="{959BC1E9-62E4-417D-AD77-CA7A7DACE4DD}"/>
              </a:ext>
            </a:extLst>
          </p:cNvPr>
          <p:cNvSpPr>
            <a:spLocks noGrp="1"/>
          </p:cNvSpPr>
          <p:nvPr>
            <p:ph type="title" hasCustomPrompt="1"/>
          </p:nvPr>
        </p:nvSpPr>
        <p:spPr>
          <a:xfrm>
            <a:off x="1066800" y="1066800"/>
            <a:ext cx="10668000" cy="427038"/>
          </a:xfrm>
        </p:spPr>
        <p:txBody>
          <a:bodyPr/>
          <a:lstStyle>
            <a:lvl1pPr>
              <a:defRPr/>
            </a:lvl1pPr>
          </a:lstStyle>
          <a:p>
            <a:r>
              <a:rPr lang="en-US"/>
              <a:t>Speakers</a:t>
            </a:r>
          </a:p>
        </p:txBody>
      </p:sp>
      <p:sp>
        <p:nvSpPr>
          <p:cNvPr id="34" name="Text Placeholder 6">
            <a:extLst>
              <a:ext uri="{FF2B5EF4-FFF2-40B4-BE49-F238E27FC236}">
                <a16:creationId xmlns:a16="http://schemas.microsoft.com/office/drawing/2014/main" id="{69CDBE1A-42F6-467A-AE0E-4DFA9DAFAD11}"/>
              </a:ext>
            </a:extLst>
          </p:cNvPr>
          <p:cNvSpPr>
            <a:spLocks noGrp="1"/>
          </p:cNvSpPr>
          <p:nvPr>
            <p:ph type="body" sz="quarter" idx="25"/>
          </p:nvPr>
        </p:nvSpPr>
        <p:spPr>
          <a:xfrm>
            <a:off x="1066802" y="4613326"/>
            <a:ext cx="1647087" cy="1787474"/>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D420A9B-A782-406C-8BDB-E3C0FEFCE8BB}"/>
              </a:ext>
            </a:extLst>
          </p:cNvPr>
          <p:cNvSpPr>
            <a:spLocks noGrp="1"/>
          </p:cNvSpPr>
          <p:nvPr>
            <p:ph type="body" sz="quarter" idx="26" hasCustomPrompt="1"/>
          </p:nvPr>
        </p:nvSpPr>
        <p:spPr>
          <a:xfrm>
            <a:off x="106680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0BD0B8E4-9956-4BF6-ACA0-A5B6EC8530EB}"/>
              </a:ext>
            </a:extLst>
          </p:cNvPr>
          <p:cNvSpPr>
            <a:spLocks noGrp="1"/>
          </p:cNvSpPr>
          <p:nvPr>
            <p:ph type="body" sz="quarter" idx="27" hasCustomPrompt="1"/>
          </p:nvPr>
        </p:nvSpPr>
        <p:spPr>
          <a:xfrm>
            <a:off x="106713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AC0FCA7E-7A78-4AB2-ACAE-90E9F94EFD7F}"/>
              </a:ext>
            </a:extLst>
          </p:cNvPr>
          <p:cNvSpPr>
            <a:spLocks noGrp="1"/>
          </p:cNvSpPr>
          <p:nvPr>
            <p:ph type="body" sz="quarter" idx="28"/>
          </p:nvPr>
        </p:nvSpPr>
        <p:spPr>
          <a:xfrm>
            <a:off x="3314764" y="4613326"/>
            <a:ext cx="1647087" cy="1787474"/>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E7251C1C-4D47-409E-8B78-F46C8106B036}"/>
              </a:ext>
            </a:extLst>
          </p:cNvPr>
          <p:cNvSpPr>
            <a:spLocks noGrp="1"/>
          </p:cNvSpPr>
          <p:nvPr>
            <p:ph type="body" sz="quarter" idx="29" hasCustomPrompt="1"/>
          </p:nvPr>
        </p:nvSpPr>
        <p:spPr>
          <a:xfrm>
            <a:off x="3314763"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D60F9786-73AB-4D89-88D6-95BB0AEAAE66}"/>
              </a:ext>
            </a:extLst>
          </p:cNvPr>
          <p:cNvSpPr>
            <a:spLocks noGrp="1"/>
          </p:cNvSpPr>
          <p:nvPr>
            <p:ph type="body" sz="quarter" idx="30" hasCustomPrompt="1"/>
          </p:nvPr>
        </p:nvSpPr>
        <p:spPr>
          <a:xfrm>
            <a:off x="3315098"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E5B6CBF5-0653-467D-BD61-9018FBE50249}"/>
              </a:ext>
            </a:extLst>
          </p:cNvPr>
          <p:cNvSpPr>
            <a:spLocks noGrp="1"/>
          </p:cNvSpPr>
          <p:nvPr>
            <p:ph type="body" sz="quarter" idx="31"/>
          </p:nvPr>
        </p:nvSpPr>
        <p:spPr>
          <a:xfrm>
            <a:off x="5564392" y="4613326"/>
            <a:ext cx="1647087" cy="1787474"/>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285BFE41-43F6-4280-8E02-683A11B50FE9}"/>
              </a:ext>
            </a:extLst>
          </p:cNvPr>
          <p:cNvSpPr>
            <a:spLocks noGrp="1"/>
          </p:cNvSpPr>
          <p:nvPr>
            <p:ph type="body" sz="quarter" idx="32" hasCustomPrompt="1"/>
          </p:nvPr>
        </p:nvSpPr>
        <p:spPr>
          <a:xfrm>
            <a:off x="556439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7A64D7DD-9246-4DCA-BECA-8189269B4DAF}"/>
              </a:ext>
            </a:extLst>
          </p:cNvPr>
          <p:cNvSpPr>
            <a:spLocks noGrp="1"/>
          </p:cNvSpPr>
          <p:nvPr>
            <p:ph type="body" sz="quarter" idx="33" hasCustomPrompt="1"/>
          </p:nvPr>
        </p:nvSpPr>
        <p:spPr>
          <a:xfrm>
            <a:off x="556472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11498FF5-C71F-4F2C-AFE6-C32D1F05E1B0}"/>
              </a:ext>
            </a:extLst>
          </p:cNvPr>
          <p:cNvSpPr>
            <a:spLocks noGrp="1"/>
          </p:cNvSpPr>
          <p:nvPr>
            <p:ph type="body" sz="quarter" idx="34"/>
          </p:nvPr>
        </p:nvSpPr>
        <p:spPr>
          <a:xfrm>
            <a:off x="7832718" y="4613326"/>
            <a:ext cx="1647087" cy="1787474"/>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37653DC7-359E-473D-8CA4-C5C1AA26AAE0}"/>
              </a:ext>
            </a:extLst>
          </p:cNvPr>
          <p:cNvSpPr>
            <a:spLocks noGrp="1"/>
          </p:cNvSpPr>
          <p:nvPr>
            <p:ph type="body" sz="quarter" idx="35" hasCustomPrompt="1"/>
          </p:nvPr>
        </p:nvSpPr>
        <p:spPr>
          <a:xfrm>
            <a:off x="7832717"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0795A046-052B-4D12-8A4F-562037BC8197}"/>
              </a:ext>
            </a:extLst>
          </p:cNvPr>
          <p:cNvSpPr>
            <a:spLocks noGrp="1"/>
          </p:cNvSpPr>
          <p:nvPr>
            <p:ph type="body" sz="quarter" idx="36" hasCustomPrompt="1"/>
          </p:nvPr>
        </p:nvSpPr>
        <p:spPr>
          <a:xfrm>
            <a:off x="7833052"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9D576285-2168-4C9F-85EF-BE693501AF7B}"/>
              </a:ext>
            </a:extLst>
          </p:cNvPr>
          <p:cNvSpPr>
            <a:spLocks noGrp="1"/>
          </p:cNvSpPr>
          <p:nvPr>
            <p:ph type="body" sz="quarter" idx="37"/>
          </p:nvPr>
        </p:nvSpPr>
        <p:spPr>
          <a:xfrm>
            <a:off x="10086751" y="4613326"/>
            <a:ext cx="1647087" cy="1787474"/>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C4D0B91A-B250-4E2C-9A4C-C9CD258B34AB}"/>
              </a:ext>
            </a:extLst>
          </p:cNvPr>
          <p:cNvSpPr>
            <a:spLocks noGrp="1"/>
          </p:cNvSpPr>
          <p:nvPr>
            <p:ph type="body" sz="quarter" idx="38" hasCustomPrompt="1"/>
          </p:nvPr>
        </p:nvSpPr>
        <p:spPr>
          <a:xfrm>
            <a:off x="10086750"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C97E3C2E-8F64-4FBC-9BCE-50948ADBC1CC}"/>
              </a:ext>
            </a:extLst>
          </p:cNvPr>
          <p:cNvSpPr>
            <a:spLocks noGrp="1"/>
          </p:cNvSpPr>
          <p:nvPr>
            <p:ph type="body" sz="quarter" idx="39" hasCustomPrompt="1"/>
          </p:nvPr>
        </p:nvSpPr>
        <p:spPr>
          <a:xfrm>
            <a:off x="10087085"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22730980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1_Profile - 8">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4" name="Text Placeholder 9">
            <a:extLst>
              <a:ext uri="{FF2B5EF4-FFF2-40B4-BE49-F238E27FC236}">
                <a16:creationId xmlns:a16="http://schemas.microsoft.com/office/drawing/2014/main" id="{5DF02A14-1598-4A28-B657-EEFC9753E98B}"/>
              </a:ext>
            </a:extLst>
          </p:cNvPr>
          <p:cNvSpPr>
            <a:spLocks noGrp="1"/>
          </p:cNvSpPr>
          <p:nvPr>
            <p:ph type="body" sz="quarter" idx="27" hasCustomPrompt="1"/>
          </p:nvPr>
        </p:nvSpPr>
        <p:spPr>
          <a:xfrm>
            <a:off x="1409695" y="2728063"/>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5" name="Text Placeholder 9">
            <a:extLst>
              <a:ext uri="{FF2B5EF4-FFF2-40B4-BE49-F238E27FC236}">
                <a16:creationId xmlns:a16="http://schemas.microsoft.com/office/drawing/2014/main" id="{00741A7A-C4B5-4BEA-88E6-D284AD884FA1}"/>
              </a:ext>
            </a:extLst>
          </p:cNvPr>
          <p:cNvSpPr>
            <a:spLocks noGrp="1"/>
          </p:cNvSpPr>
          <p:nvPr>
            <p:ph type="body" sz="quarter" idx="28" hasCustomPrompt="1"/>
          </p:nvPr>
        </p:nvSpPr>
        <p:spPr>
          <a:xfrm>
            <a:off x="1409694" y="5699864"/>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6" name="Text Placeholder 9">
            <a:extLst>
              <a:ext uri="{FF2B5EF4-FFF2-40B4-BE49-F238E27FC236}">
                <a16:creationId xmlns:a16="http://schemas.microsoft.com/office/drawing/2014/main" id="{27972EF4-12EF-4E35-ADB5-93401658737B}"/>
              </a:ext>
            </a:extLst>
          </p:cNvPr>
          <p:cNvSpPr>
            <a:spLocks noGrp="1"/>
          </p:cNvSpPr>
          <p:nvPr>
            <p:ph type="body" sz="quarter" idx="29" hasCustomPrompt="1"/>
          </p:nvPr>
        </p:nvSpPr>
        <p:spPr>
          <a:xfrm>
            <a:off x="3886383" y="2728063"/>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7" name="Text Placeholder 9">
            <a:extLst>
              <a:ext uri="{FF2B5EF4-FFF2-40B4-BE49-F238E27FC236}">
                <a16:creationId xmlns:a16="http://schemas.microsoft.com/office/drawing/2014/main" id="{AD64064C-DF93-4776-B4C5-C2505A746C22}"/>
              </a:ext>
            </a:extLst>
          </p:cNvPr>
          <p:cNvSpPr>
            <a:spLocks noGrp="1"/>
          </p:cNvSpPr>
          <p:nvPr>
            <p:ph type="body" sz="quarter" idx="30" hasCustomPrompt="1"/>
          </p:nvPr>
        </p:nvSpPr>
        <p:spPr>
          <a:xfrm>
            <a:off x="3886382" y="5699864"/>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8" name="Text Placeholder 9">
            <a:extLst>
              <a:ext uri="{FF2B5EF4-FFF2-40B4-BE49-F238E27FC236}">
                <a16:creationId xmlns:a16="http://schemas.microsoft.com/office/drawing/2014/main" id="{B842FA7A-C305-41C4-9811-CD581B720471}"/>
              </a:ext>
            </a:extLst>
          </p:cNvPr>
          <p:cNvSpPr>
            <a:spLocks noGrp="1"/>
          </p:cNvSpPr>
          <p:nvPr>
            <p:ph type="body" sz="quarter" idx="31" hasCustomPrompt="1"/>
          </p:nvPr>
        </p:nvSpPr>
        <p:spPr>
          <a:xfrm>
            <a:off x="6351308" y="2722747"/>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9" name="Text Placeholder 9">
            <a:extLst>
              <a:ext uri="{FF2B5EF4-FFF2-40B4-BE49-F238E27FC236}">
                <a16:creationId xmlns:a16="http://schemas.microsoft.com/office/drawing/2014/main" id="{EBC1F0BE-F9B2-487E-BEDA-4426EE70ED52}"/>
              </a:ext>
            </a:extLst>
          </p:cNvPr>
          <p:cNvSpPr>
            <a:spLocks noGrp="1"/>
          </p:cNvSpPr>
          <p:nvPr>
            <p:ph type="body" sz="quarter" idx="32" hasCustomPrompt="1"/>
          </p:nvPr>
        </p:nvSpPr>
        <p:spPr>
          <a:xfrm>
            <a:off x="6351307" y="5694548"/>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0" name="Text Placeholder 9">
            <a:extLst>
              <a:ext uri="{FF2B5EF4-FFF2-40B4-BE49-F238E27FC236}">
                <a16:creationId xmlns:a16="http://schemas.microsoft.com/office/drawing/2014/main" id="{C61C9199-A507-421B-8163-2090058712A1}"/>
              </a:ext>
            </a:extLst>
          </p:cNvPr>
          <p:cNvSpPr>
            <a:spLocks noGrp="1"/>
          </p:cNvSpPr>
          <p:nvPr>
            <p:ph type="body" sz="quarter" idx="33" hasCustomPrompt="1"/>
          </p:nvPr>
        </p:nvSpPr>
        <p:spPr>
          <a:xfrm>
            <a:off x="8827991" y="2722747"/>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1" name="Text Placeholder 9">
            <a:extLst>
              <a:ext uri="{FF2B5EF4-FFF2-40B4-BE49-F238E27FC236}">
                <a16:creationId xmlns:a16="http://schemas.microsoft.com/office/drawing/2014/main" id="{654EB709-4A35-4308-B417-6C0694269854}"/>
              </a:ext>
            </a:extLst>
          </p:cNvPr>
          <p:cNvSpPr>
            <a:spLocks noGrp="1"/>
          </p:cNvSpPr>
          <p:nvPr>
            <p:ph type="body" sz="quarter" idx="34" hasCustomPrompt="1"/>
          </p:nvPr>
        </p:nvSpPr>
        <p:spPr>
          <a:xfrm>
            <a:off x="8827990" y="5694548"/>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2" name="Picture Placeholder 9">
            <a:extLst>
              <a:ext uri="{FF2B5EF4-FFF2-40B4-BE49-F238E27FC236}">
                <a16:creationId xmlns:a16="http://schemas.microsoft.com/office/drawing/2014/main" id="{E7631B1A-0B3D-48B3-91C6-E9A3CFE5A2A9}"/>
              </a:ext>
            </a:extLst>
          </p:cNvPr>
          <p:cNvSpPr>
            <a:spLocks noGrp="1"/>
          </p:cNvSpPr>
          <p:nvPr>
            <p:ph type="pic" sz="quarter" idx="15"/>
          </p:nvPr>
        </p:nvSpPr>
        <p:spPr>
          <a:xfrm>
            <a:off x="1409694" y="762000"/>
            <a:ext cx="1966065" cy="1960747"/>
          </a:xfrm>
          <a:solidFill>
            <a:schemeClr val="bg1"/>
          </a:solidFill>
        </p:spPr>
        <p:txBody>
          <a:bodyPr/>
          <a:lstStyle/>
          <a:p>
            <a:endParaRPr lang="en-US"/>
          </a:p>
        </p:txBody>
      </p:sp>
      <p:sp>
        <p:nvSpPr>
          <p:cNvPr id="63" name="Picture Placeholder 9">
            <a:extLst>
              <a:ext uri="{FF2B5EF4-FFF2-40B4-BE49-F238E27FC236}">
                <a16:creationId xmlns:a16="http://schemas.microsoft.com/office/drawing/2014/main" id="{C9A53352-0938-42F3-97BD-FADD29A5BE47}"/>
              </a:ext>
            </a:extLst>
          </p:cNvPr>
          <p:cNvSpPr>
            <a:spLocks noGrp="1"/>
          </p:cNvSpPr>
          <p:nvPr>
            <p:ph type="pic" sz="quarter" idx="35"/>
          </p:nvPr>
        </p:nvSpPr>
        <p:spPr>
          <a:xfrm>
            <a:off x="3886382" y="761999"/>
            <a:ext cx="1966065" cy="1960747"/>
          </a:xfrm>
          <a:solidFill>
            <a:schemeClr val="bg1"/>
          </a:solidFill>
        </p:spPr>
        <p:txBody>
          <a:bodyPr/>
          <a:lstStyle/>
          <a:p>
            <a:endParaRPr lang="en-US"/>
          </a:p>
        </p:txBody>
      </p:sp>
      <p:sp>
        <p:nvSpPr>
          <p:cNvPr id="64" name="Picture Placeholder 9">
            <a:extLst>
              <a:ext uri="{FF2B5EF4-FFF2-40B4-BE49-F238E27FC236}">
                <a16:creationId xmlns:a16="http://schemas.microsoft.com/office/drawing/2014/main" id="{EC75C14D-22A2-4680-B05D-C097DB3BBD04}"/>
              </a:ext>
            </a:extLst>
          </p:cNvPr>
          <p:cNvSpPr>
            <a:spLocks noGrp="1"/>
          </p:cNvSpPr>
          <p:nvPr>
            <p:ph type="pic" sz="quarter" idx="36"/>
          </p:nvPr>
        </p:nvSpPr>
        <p:spPr>
          <a:xfrm>
            <a:off x="6363069" y="749952"/>
            <a:ext cx="1966065" cy="1960747"/>
          </a:xfrm>
          <a:solidFill>
            <a:schemeClr val="bg1"/>
          </a:solidFill>
        </p:spPr>
        <p:txBody>
          <a:bodyPr/>
          <a:lstStyle/>
          <a:p>
            <a:endParaRPr lang="en-US"/>
          </a:p>
        </p:txBody>
      </p:sp>
      <p:sp>
        <p:nvSpPr>
          <p:cNvPr id="65" name="Picture Placeholder 9">
            <a:extLst>
              <a:ext uri="{FF2B5EF4-FFF2-40B4-BE49-F238E27FC236}">
                <a16:creationId xmlns:a16="http://schemas.microsoft.com/office/drawing/2014/main" id="{CC42A013-A65C-4D60-A0A7-486D5284C798}"/>
              </a:ext>
            </a:extLst>
          </p:cNvPr>
          <p:cNvSpPr>
            <a:spLocks noGrp="1"/>
          </p:cNvSpPr>
          <p:nvPr>
            <p:ph type="pic" sz="quarter" idx="37"/>
          </p:nvPr>
        </p:nvSpPr>
        <p:spPr>
          <a:xfrm>
            <a:off x="8839757" y="749951"/>
            <a:ext cx="1966065" cy="1960747"/>
          </a:xfrm>
          <a:solidFill>
            <a:schemeClr val="bg1"/>
          </a:solidFill>
        </p:spPr>
        <p:txBody>
          <a:bodyPr/>
          <a:lstStyle/>
          <a:p>
            <a:endParaRPr lang="en-US"/>
          </a:p>
        </p:txBody>
      </p:sp>
      <p:sp>
        <p:nvSpPr>
          <p:cNvPr id="66" name="Picture Placeholder 9">
            <a:extLst>
              <a:ext uri="{FF2B5EF4-FFF2-40B4-BE49-F238E27FC236}">
                <a16:creationId xmlns:a16="http://schemas.microsoft.com/office/drawing/2014/main" id="{D4C73487-CB87-4FEA-89FD-6649F3651BCA}"/>
              </a:ext>
            </a:extLst>
          </p:cNvPr>
          <p:cNvSpPr>
            <a:spLocks noGrp="1"/>
          </p:cNvSpPr>
          <p:nvPr>
            <p:ph type="pic" sz="quarter" idx="38"/>
          </p:nvPr>
        </p:nvSpPr>
        <p:spPr>
          <a:xfrm>
            <a:off x="1409694" y="3727068"/>
            <a:ext cx="1966065" cy="1960747"/>
          </a:xfrm>
          <a:solidFill>
            <a:schemeClr val="bg1"/>
          </a:solidFill>
        </p:spPr>
        <p:txBody>
          <a:bodyPr/>
          <a:lstStyle/>
          <a:p>
            <a:endParaRPr lang="en-US"/>
          </a:p>
        </p:txBody>
      </p:sp>
      <p:sp>
        <p:nvSpPr>
          <p:cNvPr id="67" name="Picture Placeholder 9">
            <a:extLst>
              <a:ext uri="{FF2B5EF4-FFF2-40B4-BE49-F238E27FC236}">
                <a16:creationId xmlns:a16="http://schemas.microsoft.com/office/drawing/2014/main" id="{EAF4C6E8-0958-4E2E-8C4B-2F5F22E51094}"/>
              </a:ext>
            </a:extLst>
          </p:cNvPr>
          <p:cNvSpPr>
            <a:spLocks noGrp="1"/>
          </p:cNvSpPr>
          <p:nvPr>
            <p:ph type="pic" sz="quarter" idx="39"/>
          </p:nvPr>
        </p:nvSpPr>
        <p:spPr>
          <a:xfrm>
            <a:off x="3886382" y="3727067"/>
            <a:ext cx="1966065" cy="1960747"/>
          </a:xfrm>
          <a:solidFill>
            <a:schemeClr val="bg1"/>
          </a:solidFill>
        </p:spPr>
        <p:txBody>
          <a:bodyPr/>
          <a:lstStyle/>
          <a:p>
            <a:endParaRPr lang="en-US"/>
          </a:p>
        </p:txBody>
      </p:sp>
      <p:sp>
        <p:nvSpPr>
          <p:cNvPr id="68" name="Picture Placeholder 9">
            <a:extLst>
              <a:ext uri="{FF2B5EF4-FFF2-40B4-BE49-F238E27FC236}">
                <a16:creationId xmlns:a16="http://schemas.microsoft.com/office/drawing/2014/main" id="{D264C686-C118-48F8-9F4A-9366C3E7AFD4}"/>
              </a:ext>
            </a:extLst>
          </p:cNvPr>
          <p:cNvSpPr>
            <a:spLocks noGrp="1"/>
          </p:cNvSpPr>
          <p:nvPr>
            <p:ph type="pic" sz="quarter" idx="40"/>
          </p:nvPr>
        </p:nvSpPr>
        <p:spPr>
          <a:xfrm>
            <a:off x="6363069" y="3715020"/>
            <a:ext cx="1966065" cy="1960747"/>
          </a:xfrm>
          <a:solidFill>
            <a:schemeClr val="bg1"/>
          </a:solidFill>
        </p:spPr>
        <p:txBody>
          <a:bodyPr/>
          <a:lstStyle/>
          <a:p>
            <a:endParaRPr lang="en-US"/>
          </a:p>
        </p:txBody>
      </p:sp>
      <p:sp>
        <p:nvSpPr>
          <p:cNvPr id="69" name="Picture Placeholder 9">
            <a:extLst>
              <a:ext uri="{FF2B5EF4-FFF2-40B4-BE49-F238E27FC236}">
                <a16:creationId xmlns:a16="http://schemas.microsoft.com/office/drawing/2014/main" id="{E5940943-C551-4788-9F05-921FAAC2C43F}"/>
              </a:ext>
            </a:extLst>
          </p:cNvPr>
          <p:cNvSpPr>
            <a:spLocks noGrp="1"/>
          </p:cNvSpPr>
          <p:nvPr>
            <p:ph type="pic" sz="quarter" idx="41"/>
          </p:nvPr>
        </p:nvSpPr>
        <p:spPr>
          <a:xfrm>
            <a:off x="8839757" y="3715019"/>
            <a:ext cx="1966065" cy="1960747"/>
          </a:xfrm>
          <a:solidFill>
            <a:schemeClr val="bg1"/>
          </a:solidFill>
        </p:spPr>
        <p:txBody>
          <a:bodyPr/>
          <a:lstStyle/>
          <a:p>
            <a:endParaRPr lang="en-US"/>
          </a:p>
        </p:txBody>
      </p:sp>
    </p:spTree>
    <p:extLst>
      <p:ext uri="{BB962C8B-B14F-4D97-AF65-F5344CB8AC3E}">
        <p14:creationId xmlns:p14="http://schemas.microsoft.com/office/powerpoint/2010/main" val="2176284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987B86-ED55-4BA9-9668-332894C6B2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B6C4ED35-7BF2-4C87-A5A1-7C0CFF77C44E}"/>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5" name="Footer Placeholder 4">
            <a:extLst>
              <a:ext uri="{FF2B5EF4-FFF2-40B4-BE49-F238E27FC236}">
                <a16:creationId xmlns:a16="http://schemas.microsoft.com/office/drawing/2014/main" id="{78B82DB8-628F-4F04-BF6D-2C2CBCA2C9A2}"/>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2A6E6E1E-368A-483B-A766-536643CDD9A2}"/>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6024608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it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11582400" cy="4594225"/>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1066800" y="4733925"/>
            <a:ext cx="10668000"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9FD89A1D-CE28-4061-8F9C-97943D1C425B}"/>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4" name="Footer Placeholder 3">
            <a:extLst>
              <a:ext uri="{FF2B5EF4-FFF2-40B4-BE49-F238E27FC236}">
                <a16:creationId xmlns:a16="http://schemas.microsoft.com/office/drawing/2014/main" id="{EC63E17E-9D9B-400D-AEA7-385A8D314F07}"/>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FA42F083-DAFC-45B5-B5F3-A99367970BAD}"/>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254926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5334001"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6248400" y="1066800"/>
            <a:ext cx="5486399"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6" name="Text Placeholder 5">
            <a:extLst>
              <a:ext uri="{FF2B5EF4-FFF2-40B4-BE49-F238E27FC236}">
                <a16:creationId xmlns:a16="http://schemas.microsoft.com/office/drawing/2014/main" id="{14E83CFE-261B-4EDB-9DD3-BB8CF5F731DD}"/>
              </a:ext>
            </a:extLst>
          </p:cNvPr>
          <p:cNvSpPr>
            <a:spLocks noGrp="1"/>
          </p:cNvSpPr>
          <p:nvPr>
            <p:ph type="body" sz="quarter" idx="12"/>
          </p:nvPr>
        </p:nvSpPr>
        <p:spPr>
          <a:xfrm>
            <a:off x="6248400" y="6191250"/>
            <a:ext cx="5486400" cy="209550"/>
          </a:xfrm>
        </p:spPr>
        <p:txBody>
          <a:bodyPr lIns="0" tIns="0" rIns="0" bIns="0"/>
          <a:lstStyle>
            <a:lvl1pPr>
              <a:defRPr sz="1400" i="1"/>
            </a:lvl1pPr>
          </a:lstStyle>
          <a:p>
            <a:pPr lvl="0"/>
            <a:r>
              <a:rPr lang="en-US"/>
              <a:t>Click to edit Master text styles</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3429000"/>
            <a:ext cx="5486400" cy="2143125"/>
          </a:xfrm>
        </p:spPr>
        <p:txBody>
          <a:bodyPr lIns="0" tIns="0" rIns="0" bIns="0"/>
          <a:lstStyle>
            <a:lvl1pPr>
              <a:defRPr sz="1400"/>
            </a:lvl1pPr>
          </a:lstStyle>
          <a:p>
            <a:pPr lvl="0"/>
            <a:r>
              <a:rPr lang="en-US"/>
              <a:t>Click to edit Master text styles</a:t>
            </a:r>
          </a:p>
        </p:txBody>
      </p:sp>
      <p:sp>
        <p:nvSpPr>
          <p:cNvPr id="3" name="Footer Placeholder 2">
            <a:extLst>
              <a:ext uri="{FF2B5EF4-FFF2-40B4-BE49-F238E27FC236}">
                <a16:creationId xmlns:a16="http://schemas.microsoft.com/office/drawing/2014/main" id="{4A381659-D6D0-4008-B865-F4A05F860658}"/>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FDC2E92A-EF50-4522-A3DA-CED1E60D455D}"/>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614077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Agenda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6" name="Table Placeholder 5">
            <a:extLst>
              <a:ext uri="{FF2B5EF4-FFF2-40B4-BE49-F238E27FC236}">
                <a16:creationId xmlns:a16="http://schemas.microsoft.com/office/drawing/2014/main" id="{F2AA7CD3-E7C2-434B-B086-C833FADB9B38}"/>
              </a:ext>
            </a:extLst>
          </p:cNvPr>
          <p:cNvSpPr>
            <a:spLocks noGrp="1"/>
          </p:cNvSpPr>
          <p:nvPr>
            <p:ph type="tbl" sz="quarter" idx="12"/>
          </p:nvPr>
        </p:nvSpPr>
        <p:spPr>
          <a:xfrm>
            <a:off x="1066800" y="2019300"/>
            <a:ext cx="10668000" cy="4381499"/>
          </a:xfrm>
        </p:spPr>
        <p:txBody>
          <a:bodyPr lIns="0" tIns="0" rIns="0" bIns="0"/>
          <a:lstStyle/>
          <a:p>
            <a:endParaRPr lang="en-US"/>
          </a:p>
        </p:txBody>
      </p:sp>
      <p:sp>
        <p:nvSpPr>
          <p:cNvPr id="5" name="Footer Placeholder 4">
            <a:extLst>
              <a:ext uri="{FF2B5EF4-FFF2-40B4-BE49-F238E27FC236}">
                <a16:creationId xmlns:a16="http://schemas.microsoft.com/office/drawing/2014/main" id="{B337E254-43C2-4D84-9AC8-D002E6443892}"/>
              </a:ext>
            </a:extLst>
          </p:cNvPr>
          <p:cNvSpPr>
            <a:spLocks noGrp="1"/>
          </p:cNvSpPr>
          <p:nvPr>
            <p:ph type="ftr" sz="quarter" idx="13"/>
          </p:nvPr>
        </p:nvSpPr>
        <p:spPr/>
        <p:txBody>
          <a:bodyPr/>
          <a:lstStyle/>
          <a:p>
            <a:endParaRPr lang="en-US"/>
          </a:p>
        </p:txBody>
      </p:sp>
      <p:sp>
        <p:nvSpPr>
          <p:cNvPr id="7" name="Slide Number Placeholder 6">
            <a:extLst>
              <a:ext uri="{FF2B5EF4-FFF2-40B4-BE49-F238E27FC236}">
                <a16:creationId xmlns:a16="http://schemas.microsoft.com/office/drawing/2014/main" id="{4C7235FD-5740-4698-A973-15FFE71BF51C}"/>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0731579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Agenda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1" y="0"/>
            <a:ext cx="5334000"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6248400" y="1066801"/>
            <a:ext cx="5486399" cy="112395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2552701"/>
            <a:ext cx="5486400" cy="3848100"/>
          </a:xfrm>
        </p:spPr>
        <p:txBody>
          <a:bodyPr lIns="0" tIns="0" rIns="0" bIns="0"/>
          <a:lstStyle>
            <a:lvl1pPr marL="0" indent="0">
              <a:buFont typeface="Arial" panose="020B0604020202020204" pitchFamily="34" charset="0"/>
              <a:buNone/>
              <a:defRPr sz="2400"/>
            </a:lvl1pPr>
          </a:lstStyle>
          <a:p>
            <a:pPr lvl="0"/>
            <a:r>
              <a:rPr lang="en-US"/>
              <a:t>Click to edit Master text styles</a:t>
            </a:r>
          </a:p>
        </p:txBody>
      </p:sp>
      <p:sp>
        <p:nvSpPr>
          <p:cNvPr id="3" name="Footer Placeholder 2">
            <a:extLst>
              <a:ext uri="{FF2B5EF4-FFF2-40B4-BE49-F238E27FC236}">
                <a16:creationId xmlns:a16="http://schemas.microsoft.com/office/drawing/2014/main" id="{751CBBCD-564F-43A8-B4A5-0C849D3C7B45}"/>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51200B8B-DBC8-40B3-9014-4AA628726D2B}"/>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2555742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1" y="457200"/>
            <a:ext cx="10668000" cy="4137025"/>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4733925"/>
            <a:ext cx="10668000" cy="13811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5382785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4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762000" y="152400"/>
            <a:ext cx="11277599" cy="6553200"/>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1762125"/>
            <a:ext cx="10668000" cy="1381125"/>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3238500"/>
            <a:ext cx="10668000" cy="190500"/>
          </a:xfrm>
        </p:spPr>
        <p:txBody>
          <a:bodyPr lIns="0" tIns="0" rIns="0" bIns="0"/>
          <a:lstStyle>
            <a:lvl1pPr>
              <a:defRPr sz="1400" i="1">
                <a:solidFill>
                  <a:schemeClr val="bg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882171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_At A Glanc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0" y="457221"/>
            <a:ext cx="10668000" cy="4137004"/>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1066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5530850"/>
            <a:ext cx="1905000" cy="1174750"/>
          </a:xfrm>
        </p:spPr>
        <p:txBody>
          <a:bodyPr lIns="0" tIns="0" rIns="0" bIns="0"/>
          <a:lstStyle>
            <a:lvl1pPr>
              <a:defRPr sz="1200" i="0"/>
            </a:lvl1pPr>
          </a:lstStyle>
          <a:p>
            <a:pPr lvl="0"/>
            <a:r>
              <a:rPr lang="en-US"/>
              <a:t>Click to edit Master text styles</a:t>
            </a:r>
          </a:p>
        </p:txBody>
      </p:sp>
      <p:sp>
        <p:nvSpPr>
          <p:cNvPr id="9" name="Text Placeholder 8">
            <a:extLst>
              <a:ext uri="{FF2B5EF4-FFF2-40B4-BE49-F238E27FC236}">
                <a16:creationId xmlns:a16="http://schemas.microsoft.com/office/drawing/2014/main" id="{1921450D-7BE8-4C97-BC72-B5A44D7B6D37}"/>
              </a:ext>
            </a:extLst>
          </p:cNvPr>
          <p:cNvSpPr>
            <a:spLocks noGrp="1"/>
          </p:cNvSpPr>
          <p:nvPr>
            <p:ph type="body" sz="quarter" idx="14" hasCustomPrompt="1"/>
          </p:nvPr>
        </p:nvSpPr>
        <p:spPr>
          <a:xfrm>
            <a:off x="32575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1" name="Text Placeholder 5">
            <a:extLst>
              <a:ext uri="{FF2B5EF4-FFF2-40B4-BE49-F238E27FC236}">
                <a16:creationId xmlns:a16="http://schemas.microsoft.com/office/drawing/2014/main" id="{0C6BC6FA-ECFD-46BF-9338-A1A883DF095D}"/>
              </a:ext>
            </a:extLst>
          </p:cNvPr>
          <p:cNvSpPr>
            <a:spLocks noGrp="1"/>
          </p:cNvSpPr>
          <p:nvPr>
            <p:ph type="body" sz="quarter" idx="15"/>
          </p:nvPr>
        </p:nvSpPr>
        <p:spPr>
          <a:xfrm>
            <a:off x="3257550" y="5530850"/>
            <a:ext cx="1905000" cy="1174750"/>
          </a:xfrm>
        </p:spPr>
        <p:txBody>
          <a:bodyPr lIns="0" tIns="0" rIns="0" bIns="0"/>
          <a:lstStyle>
            <a:lvl1pPr>
              <a:defRPr sz="1200" i="0"/>
            </a:lvl1pPr>
          </a:lstStyle>
          <a:p>
            <a:pPr lvl="0"/>
            <a:r>
              <a:rPr lang="en-US"/>
              <a:t>Click to edit Master text styles</a:t>
            </a:r>
          </a:p>
        </p:txBody>
      </p:sp>
      <p:sp>
        <p:nvSpPr>
          <p:cNvPr id="13" name="Text Placeholder 8">
            <a:extLst>
              <a:ext uri="{FF2B5EF4-FFF2-40B4-BE49-F238E27FC236}">
                <a16:creationId xmlns:a16="http://schemas.microsoft.com/office/drawing/2014/main" id="{57AA8049-04C1-4A93-8501-ABA07D6070D9}"/>
              </a:ext>
            </a:extLst>
          </p:cNvPr>
          <p:cNvSpPr>
            <a:spLocks noGrp="1"/>
          </p:cNvSpPr>
          <p:nvPr>
            <p:ph type="body" sz="quarter" idx="16" hasCustomPrompt="1"/>
          </p:nvPr>
        </p:nvSpPr>
        <p:spPr>
          <a:xfrm>
            <a:off x="54483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4" name="Text Placeholder 5">
            <a:extLst>
              <a:ext uri="{FF2B5EF4-FFF2-40B4-BE49-F238E27FC236}">
                <a16:creationId xmlns:a16="http://schemas.microsoft.com/office/drawing/2014/main" id="{83BD83BD-A1D7-48DB-973C-32D8113AF298}"/>
              </a:ext>
            </a:extLst>
          </p:cNvPr>
          <p:cNvSpPr>
            <a:spLocks noGrp="1"/>
          </p:cNvSpPr>
          <p:nvPr>
            <p:ph type="body" sz="quarter" idx="17"/>
          </p:nvPr>
        </p:nvSpPr>
        <p:spPr>
          <a:xfrm>
            <a:off x="5448300" y="5530850"/>
            <a:ext cx="1905000" cy="1174750"/>
          </a:xfrm>
        </p:spPr>
        <p:txBody>
          <a:bodyPr lIns="0" tIns="0" rIns="0" bIns="0"/>
          <a:lstStyle>
            <a:lvl1pPr>
              <a:defRPr sz="1200" i="0"/>
            </a:lvl1pPr>
          </a:lstStyle>
          <a:p>
            <a:pPr lvl="0"/>
            <a:r>
              <a:rPr lang="en-US"/>
              <a:t>Click to edit Master text styles</a:t>
            </a:r>
          </a:p>
        </p:txBody>
      </p:sp>
      <p:sp>
        <p:nvSpPr>
          <p:cNvPr id="15" name="Text Placeholder 8">
            <a:extLst>
              <a:ext uri="{FF2B5EF4-FFF2-40B4-BE49-F238E27FC236}">
                <a16:creationId xmlns:a16="http://schemas.microsoft.com/office/drawing/2014/main" id="{EAFB6FCE-A5EA-4E5E-A26A-A36193103E6D}"/>
              </a:ext>
            </a:extLst>
          </p:cNvPr>
          <p:cNvSpPr>
            <a:spLocks noGrp="1"/>
          </p:cNvSpPr>
          <p:nvPr>
            <p:ph type="body" sz="quarter" idx="18" hasCustomPrompt="1"/>
          </p:nvPr>
        </p:nvSpPr>
        <p:spPr>
          <a:xfrm>
            <a:off x="76390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6" name="Text Placeholder 5">
            <a:extLst>
              <a:ext uri="{FF2B5EF4-FFF2-40B4-BE49-F238E27FC236}">
                <a16:creationId xmlns:a16="http://schemas.microsoft.com/office/drawing/2014/main" id="{14D71C6A-4879-4DED-86B5-2B3299A885FF}"/>
              </a:ext>
            </a:extLst>
          </p:cNvPr>
          <p:cNvSpPr>
            <a:spLocks noGrp="1"/>
          </p:cNvSpPr>
          <p:nvPr>
            <p:ph type="body" sz="quarter" idx="19"/>
          </p:nvPr>
        </p:nvSpPr>
        <p:spPr>
          <a:xfrm>
            <a:off x="7639050" y="5530850"/>
            <a:ext cx="1905000" cy="1174750"/>
          </a:xfrm>
        </p:spPr>
        <p:txBody>
          <a:bodyPr lIns="0" tIns="0" rIns="0" bIns="0"/>
          <a:lstStyle>
            <a:lvl1pPr>
              <a:defRPr sz="1200" i="0"/>
            </a:lvl1pPr>
          </a:lstStyle>
          <a:p>
            <a:pPr lvl="0"/>
            <a:r>
              <a:rPr lang="en-US"/>
              <a:t>Click to edit Master text styles</a:t>
            </a:r>
          </a:p>
        </p:txBody>
      </p:sp>
      <p:sp>
        <p:nvSpPr>
          <p:cNvPr id="17" name="Text Placeholder 8">
            <a:extLst>
              <a:ext uri="{FF2B5EF4-FFF2-40B4-BE49-F238E27FC236}">
                <a16:creationId xmlns:a16="http://schemas.microsoft.com/office/drawing/2014/main" id="{47A0E548-617F-47E0-8B2C-FBEFD0583294}"/>
              </a:ext>
            </a:extLst>
          </p:cNvPr>
          <p:cNvSpPr>
            <a:spLocks noGrp="1"/>
          </p:cNvSpPr>
          <p:nvPr>
            <p:ph type="body" sz="quarter" idx="20" hasCustomPrompt="1"/>
          </p:nvPr>
        </p:nvSpPr>
        <p:spPr>
          <a:xfrm>
            <a:off x="9829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8" name="Text Placeholder 5">
            <a:extLst>
              <a:ext uri="{FF2B5EF4-FFF2-40B4-BE49-F238E27FC236}">
                <a16:creationId xmlns:a16="http://schemas.microsoft.com/office/drawing/2014/main" id="{3BC6D36F-0BA1-4419-9773-C50E419732B6}"/>
              </a:ext>
            </a:extLst>
          </p:cNvPr>
          <p:cNvSpPr>
            <a:spLocks noGrp="1"/>
          </p:cNvSpPr>
          <p:nvPr>
            <p:ph type="body" sz="quarter" idx="21"/>
          </p:nvPr>
        </p:nvSpPr>
        <p:spPr>
          <a:xfrm>
            <a:off x="9829800" y="5530850"/>
            <a:ext cx="1905000" cy="1174750"/>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7C44AB57-12B8-475B-9D51-C2C4439E8FCE}"/>
              </a:ext>
            </a:extLst>
          </p:cNvPr>
          <p:cNvSpPr>
            <a:spLocks noGrp="1"/>
          </p:cNvSpPr>
          <p:nvPr>
            <p:ph type="ftr" sz="quarter" idx="22"/>
          </p:nvPr>
        </p:nvSpPr>
        <p:spPr/>
        <p:txBody>
          <a:bodyPr/>
          <a:lstStyle/>
          <a:p>
            <a:endParaRPr lang="en-US"/>
          </a:p>
        </p:txBody>
      </p:sp>
      <p:sp>
        <p:nvSpPr>
          <p:cNvPr id="5" name="Slide Number Placeholder 4">
            <a:extLst>
              <a:ext uri="{FF2B5EF4-FFF2-40B4-BE49-F238E27FC236}">
                <a16:creationId xmlns:a16="http://schemas.microsoft.com/office/drawing/2014/main" id="{42192896-65D0-40C9-9564-2D2D6D3E76B9}"/>
              </a:ext>
            </a:extLst>
          </p:cNvPr>
          <p:cNvSpPr>
            <a:spLocks noGrp="1"/>
          </p:cNvSpPr>
          <p:nvPr>
            <p:ph type="sldNum" sz="quarter" idx="2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7225057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4_At A Glanc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3514724" y="1587408"/>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3514724" y="2384333"/>
            <a:ext cx="2581276" cy="1422418"/>
          </a:xfrm>
        </p:spPr>
        <p:txBody>
          <a:bodyPr lIns="0" tIns="0" rIns="0" bIns="0"/>
          <a:lstStyle>
            <a:lvl1pPr>
              <a:defRPr sz="1200" i="0"/>
            </a:lvl1pPr>
          </a:lstStyle>
          <a:p>
            <a:pPr lvl="0"/>
            <a:r>
              <a:rPr lang="en-US"/>
              <a:t>Click to edit Master text styles</a:t>
            </a:r>
          </a:p>
        </p:txBody>
      </p:sp>
      <p:sp>
        <p:nvSpPr>
          <p:cNvPr id="5" name="Picture Placeholder 4">
            <a:extLst>
              <a:ext uri="{FF2B5EF4-FFF2-40B4-BE49-F238E27FC236}">
                <a16:creationId xmlns:a16="http://schemas.microsoft.com/office/drawing/2014/main" id="{89BF1FE0-3368-4FAF-8B24-24FFA1246886}"/>
              </a:ext>
            </a:extLst>
          </p:cNvPr>
          <p:cNvSpPr>
            <a:spLocks noGrp="1"/>
          </p:cNvSpPr>
          <p:nvPr>
            <p:ph type="pic" sz="quarter" idx="22"/>
          </p:nvPr>
        </p:nvSpPr>
        <p:spPr>
          <a:xfrm>
            <a:off x="1066800" y="1596954"/>
            <a:ext cx="2209797" cy="2209797"/>
          </a:xfrm>
        </p:spPr>
        <p:txBody>
          <a:bodyPr/>
          <a:lstStyle/>
          <a:p>
            <a:endParaRPr lang="en-US"/>
          </a:p>
        </p:txBody>
      </p:sp>
      <p:sp>
        <p:nvSpPr>
          <p:cNvPr id="20" name="Text Placeholder 8">
            <a:extLst>
              <a:ext uri="{FF2B5EF4-FFF2-40B4-BE49-F238E27FC236}">
                <a16:creationId xmlns:a16="http://schemas.microsoft.com/office/drawing/2014/main" id="{AEB8279A-3DF8-4A7C-8D69-A02C906A474D}"/>
              </a:ext>
            </a:extLst>
          </p:cNvPr>
          <p:cNvSpPr>
            <a:spLocks noGrp="1"/>
          </p:cNvSpPr>
          <p:nvPr>
            <p:ph type="body" sz="quarter" idx="23" hasCustomPrompt="1"/>
          </p:nvPr>
        </p:nvSpPr>
        <p:spPr>
          <a:xfrm>
            <a:off x="3514724" y="4181457"/>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1" name="Text Placeholder 5">
            <a:extLst>
              <a:ext uri="{FF2B5EF4-FFF2-40B4-BE49-F238E27FC236}">
                <a16:creationId xmlns:a16="http://schemas.microsoft.com/office/drawing/2014/main" id="{E1B394B2-159A-461A-8D78-214CC9D97EEC}"/>
              </a:ext>
            </a:extLst>
          </p:cNvPr>
          <p:cNvSpPr>
            <a:spLocks noGrp="1"/>
          </p:cNvSpPr>
          <p:nvPr>
            <p:ph type="body" sz="quarter" idx="24"/>
          </p:nvPr>
        </p:nvSpPr>
        <p:spPr>
          <a:xfrm>
            <a:off x="3514724" y="4978382"/>
            <a:ext cx="2581276" cy="1422418"/>
          </a:xfrm>
        </p:spPr>
        <p:txBody>
          <a:bodyPr lIns="0" tIns="0" rIns="0" bIns="0"/>
          <a:lstStyle>
            <a:lvl1pPr>
              <a:defRPr sz="1200" i="0"/>
            </a:lvl1pPr>
          </a:lstStyle>
          <a:p>
            <a:pPr lvl="0"/>
            <a:r>
              <a:rPr lang="en-US"/>
              <a:t>Click to edit Master text styles</a:t>
            </a:r>
          </a:p>
        </p:txBody>
      </p:sp>
      <p:sp>
        <p:nvSpPr>
          <p:cNvPr id="22" name="Picture Placeholder 4">
            <a:extLst>
              <a:ext uri="{FF2B5EF4-FFF2-40B4-BE49-F238E27FC236}">
                <a16:creationId xmlns:a16="http://schemas.microsoft.com/office/drawing/2014/main" id="{9A9C0B5B-6AB8-4937-996E-0C7F4588904D}"/>
              </a:ext>
            </a:extLst>
          </p:cNvPr>
          <p:cNvSpPr>
            <a:spLocks noGrp="1"/>
          </p:cNvSpPr>
          <p:nvPr>
            <p:ph type="pic" sz="quarter" idx="25"/>
          </p:nvPr>
        </p:nvSpPr>
        <p:spPr>
          <a:xfrm>
            <a:off x="1066800" y="4191003"/>
            <a:ext cx="2209797" cy="2209797"/>
          </a:xfrm>
        </p:spPr>
        <p:txBody>
          <a:bodyPr/>
          <a:lstStyle/>
          <a:p>
            <a:endParaRPr lang="en-US"/>
          </a:p>
        </p:txBody>
      </p:sp>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1587408"/>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2384333"/>
            <a:ext cx="2581275" cy="1422418"/>
          </a:xfrm>
        </p:spPr>
        <p:txBody>
          <a:bodyPr lIns="0" tIns="0" rIns="0" bIns="0"/>
          <a:lstStyle>
            <a:lvl1pPr>
              <a:defRPr sz="1200" i="0"/>
            </a:lvl1pPr>
          </a:lstStyle>
          <a:p>
            <a:pPr lvl="0"/>
            <a:r>
              <a:rPr lang="en-US"/>
              <a:t>Click to edit Master text styles</a:t>
            </a:r>
          </a:p>
        </p:txBody>
      </p:sp>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705601" y="1596954"/>
            <a:ext cx="2209797" cy="2209797"/>
          </a:xfrm>
        </p:spPr>
        <p:txBody>
          <a:bodyPr/>
          <a:lstStyle/>
          <a:p>
            <a:endParaRPr lang="en-US"/>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181457"/>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4978382"/>
            <a:ext cx="2581275" cy="1422418"/>
          </a:xfrm>
        </p:spPr>
        <p:txBody>
          <a:bodyPr lIns="0" tIns="0" rIns="0" bIns="0"/>
          <a:lstStyle>
            <a:lvl1pPr>
              <a:defRPr sz="1200" i="0"/>
            </a:lvl1pPr>
          </a:lstStyle>
          <a:p>
            <a:pPr lvl="0"/>
            <a:r>
              <a:rPr lang="en-US"/>
              <a:t>Click to edit Master text styles</a:t>
            </a:r>
          </a:p>
        </p:txBody>
      </p:sp>
      <p:sp>
        <p:nvSpPr>
          <p:cNvPr id="28" name="Picture Placeholder 4">
            <a:extLst>
              <a:ext uri="{FF2B5EF4-FFF2-40B4-BE49-F238E27FC236}">
                <a16:creationId xmlns:a16="http://schemas.microsoft.com/office/drawing/2014/main" id="{5A755C51-FFE2-4C8E-80B4-43AD6AD27F76}"/>
              </a:ext>
            </a:extLst>
          </p:cNvPr>
          <p:cNvSpPr>
            <a:spLocks noGrp="1"/>
          </p:cNvSpPr>
          <p:nvPr>
            <p:ph type="pic" sz="quarter" idx="31"/>
          </p:nvPr>
        </p:nvSpPr>
        <p:spPr>
          <a:xfrm>
            <a:off x="6705601" y="4191003"/>
            <a:ext cx="2209797" cy="2209797"/>
          </a:xfrm>
        </p:spPr>
        <p:txBody>
          <a:bodyPr/>
          <a:lstStyle/>
          <a:p>
            <a:endParaRPr lang="en-US"/>
          </a:p>
        </p:txBody>
      </p:sp>
      <p:sp>
        <p:nvSpPr>
          <p:cNvPr id="29" name="Text Placeholder 8">
            <a:extLst>
              <a:ext uri="{FF2B5EF4-FFF2-40B4-BE49-F238E27FC236}">
                <a16:creationId xmlns:a16="http://schemas.microsoft.com/office/drawing/2014/main" id="{F9BED114-D654-41EA-9F9D-8F2D466D08B5}"/>
              </a:ext>
            </a:extLst>
          </p:cNvPr>
          <p:cNvSpPr>
            <a:spLocks noGrp="1"/>
          </p:cNvSpPr>
          <p:nvPr>
            <p:ph type="body" sz="quarter" idx="32"/>
          </p:nvPr>
        </p:nvSpPr>
        <p:spPr>
          <a:xfrm>
            <a:off x="1066800" y="7620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E4DDD1D-A03B-4820-A5F2-6E9BD4780583}"/>
              </a:ext>
            </a:extLst>
          </p:cNvPr>
          <p:cNvSpPr>
            <a:spLocks noGrp="1"/>
          </p:cNvSpPr>
          <p:nvPr>
            <p:ph type="ftr" sz="quarter" idx="33"/>
          </p:nvPr>
        </p:nvSpPr>
        <p:spPr/>
        <p:txBody>
          <a:bodyPr/>
          <a:lstStyle/>
          <a:p>
            <a:endParaRPr lang="en-US"/>
          </a:p>
        </p:txBody>
      </p:sp>
      <p:sp>
        <p:nvSpPr>
          <p:cNvPr id="6" name="Slide Number Placeholder 5">
            <a:extLst>
              <a:ext uri="{FF2B5EF4-FFF2-40B4-BE49-F238E27FC236}">
                <a16:creationId xmlns:a16="http://schemas.microsoft.com/office/drawing/2014/main" id="{178A0736-A6B5-42D0-8D65-C1BB31FF2553}"/>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756164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4_At A Glance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609601" y="0"/>
            <a:ext cx="11582399" cy="6858000"/>
          </a:xfrm>
        </p:spPr>
        <p:txBody>
          <a:bodyPr/>
          <a:lstStyle/>
          <a:p>
            <a:endParaRPr lang="en-US"/>
          </a:p>
        </p:txBody>
      </p:sp>
      <p:sp>
        <p:nvSpPr>
          <p:cNvPr id="19" name="Text Placeholder 8">
            <a:extLst>
              <a:ext uri="{FF2B5EF4-FFF2-40B4-BE49-F238E27FC236}">
                <a16:creationId xmlns:a16="http://schemas.microsoft.com/office/drawing/2014/main" id="{0DD7165C-64AE-49F1-BBB7-91279DC8F669}"/>
              </a:ext>
            </a:extLst>
          </p:cNvPr>
          <p:cNvSpPr>
            <a:spLocks noGrp="1"/>
          </p:cNvSpPr>
          <p:nvPr>
            <p:ph type="body" sz="quarter" idx="26" hasCustomPrompt="1"/>
          </p:nvPr>
        </p:nvSpPr>
        <p:spPr>
          <a:xfrm>
            <a:off x="8848725" y="0"/>
            <a:ext cx="2581275" cy="6858000"/>
          </a:xfrm>
          <a:solidFill>
            <a:srgbClr val="222222"/>
          </a:solidFill>
        </p:spPr>
        <p:txBody>
          <a:bodyPr lIns="182880" tIns="91440" rIns="91440" bIns="91440" anchor="ctr"/>
          <a:lstStyle>
            <a:lvl1pPr>
              <a:lnSpc>
                <a:spcPct val="150000"/>
              </a:lnSpc>
              <a:spcBef>
                <a:spcPts val="0"/>
              </a:spcBef>
              <a:defRPr sz="3200" b="0">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a:p>
            <a:pPr lvl="0"/>
            <a:r>
              <a:rPr lang="en-US"/>
              <a:t>02</a:t>
            </a:r>
          </a:p>
          <a:p>
            <a:pPr lvl="0"/>
            <a:r>
              <a:rPr lang="en-US"/>
              <a:t>03</a:t>
            </a:r>
          </a:p>
          <a:p>
            <a:pPr lvl="0"/>
            <a:r>
              <a:rPr lang="en-US"/>
              <a:t>04</a:t>
            </a:r>
          </a:p>
        </p:txBody>
      </p:sp>
      <p:sp>
        <p:nvSpPr>
          <p:cNvPr id="3" name="Footer Placeholder 2">
            <a:extLst>
              <a:ext uri="{FF2B5EF4-FFF2-40B4-BE49-F238E27FC236}">
                <a16:creationId xmlns:a16="http://schemas.microsoft.com/office/drawing/2014/main" id="{E10C63EB-14F8-4C7F-B366-7652B02B4CA9}"/>
              </a:ext>
            </a:extLst>
          </p:cNvPr>
          <p:cNvSpPr>
            <a:spLocks noGrp="1"/>
          </p:cNvSpPr>
          <p:nvPr>
            <p:ph type="ftr" sz="quarter" idx="27"/>
          </p:nvPr>
        </p:nvSpPr>
        <p:spPr/>
        <p:txBody>
          <a:bodyPr/>
          <a:lstStyle/>
          <a:p>
            <a:endParaRPr lang="en-US"/>
          </a:p>
        </p:txBody>
      </p:sp>
      <p:sp>
        <p:nvSpPr>
          <p:cNvPr id="5" name="Slide Number Placeholder 4">
            <a:extLst>
              <a:ext uri="{FF2B5EF4-FFF2-40B4-BE49-F238E27FC236}">
                <a16:creationId xmlns:a16="http://schemas.microsoft.com/office/drawing/2014/main" id="{6C2B1008-F862-49B2-A023-0624330D7720}"/>
              </a:ext>
            </a:extLst>
          </p:cNvPr>
          <p:cNvSpPr>
            <a:spLocks noGrp="1"/>
          </p:cNvSpPr>
          <p:nvPr>
            <p:ph type="sldNum" sz="quarter" idx="28"/>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2709610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At A Glance - 4">
    <p:spTree>
      <p:nvGrpSpPr>
        <p:cNvPr id="1" name=""/>
        <p:cNvGrpSpPr/>
        <p:nvPr/>
      </p:nvGrpSpPr>
      <p:grpSpPr>
        <a:xfrm>
          <a:off x="0" y="0"/>
          <a:ext cx="0" cy="0"/>
          <a:chOff x="0" y="0"/>
          <a:chExt cx="0" cy="0"/>
        </a:xfrm>
      </p:grpSpPr>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09600" y="0"/>
            <a:ext cx="8086725" cy="68580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2819391"/>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02</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3616316"/>
            <a:ext cx="2581275" cy="1031893"/>
          </a:xfrm>
        </p:spPr>
        <p:txBody>
          <a:bodyPr lIns="0" tIns="0" rIns="0" bIns="0"/>
          <a:lstStyle>
            <a:lvl1pPr>
              <a:defRPr sz="1200" i="0"/>
            </a:lvl1pPr>
          </a:lstStyle>
          <a:p>
            <a:pPr lvl="0"/>
            <a:r>
              <a:rPr lang="en-US"/>
              <a:t>Click to edit Master text styles</a:t>
            </a:r>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876782"/>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03</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5673707"/>
            <a:ext cx="2581275" cy="1031893"/>
          </a:xfrm>
        </p:spPr>
        <p:txBody>
          <a:bodyPr lIns="0" tIns="0" rIns="0" bIns="0"/>
          <a:lstStyle>
            <a:lvl1pPr>
              <a:defRPr sz="1200" i="0"/>
            </a:lvl1pPr>
          </a:lstStyle>
          <a:p>
            <a:pPr lvl="0"/>
            <a:r>
              <a:rPr lang="en-US"/>
              <a:t>Click to edit Master text styles</a:t>
            </a:r>
          </a:p>
        </p:txBody>
      </p:sp>
      <p:sp>
        <p:nvSpPr>
          <p:cNvPr id="30" name="Text Placeholder 8">
            <a:extLst>
              <a:ext uri="{FF2B5EF4-FFF2-40B4-BE49-F238E27FC236}">
                <a16:creationId xmlns:a16="http://schemas.microsoft.com/office/drawing/2014/main" id="{A1E03138-F0A8-47AD-AA18-923636430F48}"/>
              </a:ext>
            </a:extLst>
          </p:cNvPr>
          <p:cNvSpPr>
            <a:spLocks noGrp="1"/>
          </p:cNvSpPr>
          <p:nvPr>
            <p:ph type="body" sz="quarter" idx="31" hasCustomPrompt="1"/>
          </p:nvPr>
        </p:nvSpPr>
        <p:spPr>
          <a:xfrm>
            <a:off x="9153525" y="762000"/>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31" name="Text Placeholder 5">
            <a:extLst>
              <a:ext uri="{FF2B5EF4-FFF2-40B4-BE49-F238E27FC236}">
                <a16:creationId xmlns:a16="http://schemas.microsoft.com/office/drawing/2014/main" id="{343E449B-D6ED-49BF-BAED-E6DF822E20D0}"/>
              </a:ext>
            </a:extLst>
          </p:cNvPr>
          <p:cNvSpPr>
            <a:spLocks noGrp="1"/>
          </p:cNvSpPr>
          <p:nvPr>
            <p:ph type="body" sz="quarter" idx="32"/>
          </p:nvPr>
        </p:nvSpPr>
        <p:spPr>
          <a:xfrm>
            <a:off x="9153525" y="1558925"/>
            <a:ext cx="2581275" cy="1031893"/>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C821D42C-ADE4-4F80-8638-02BB8583AAA6}"/>
              </a:ext>
            </a:extLst>
          </p:cNvPr>
          <p:cNvSpPr>
            <a:spLocks noGrp="1"/>
          </p:cNvSpPr>
          <p:nvPr>
            <p:ph type="ftr" sz="quarter" idx="33"/>
          </p:nvPr>
        </p:nvSpPr>
        <p:spPr/>
        <p:txBody>
          <a:bodyPr/>
          <a:lstStyle/>
          <a:p>
            <a:endParaRPr lang="en-US"/>
          </a:p>
        </p:txBody>
      </p:sp>
      <p:sp>
        <p:nvSpPr>
          <p:cNvPr id="5" name="Slide Number Placeholder 4">
            <a:extLst>
              <a:ext uri="{FF2B5EF4-FFF2-40B4-BE49-F238E27FC236}">
                <a16:creationId xmlns:a16="http://schemas.microsoft.com/office/drawing/2014/main" id="{405E4355-00E3-4D69-A536-99214F1D5919}"/>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0553879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Factoid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1" y="457221"/>
            <a:ext cx="4876800" cy="5943579"/>
          </a:xfrm>
        </p:spPr>
        <p:txBody>
          <a:bodyPr lIns="0" tIns="0" rIns="0" bIns="0" anchor="ctr"/>
          <a:lstStyle>
            <a:lvl1pPr>
              <a:spcBef>
                <a:spcPts val="0"/>
              </a:spcBef>
              <a:defRPr sz="2400" b="0">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8" name="Text Placeholder 8">
            <a:extLst>
              <a:ext uri="{FF2B5EF4-FFF2-40B4-BE49-F238E27FC236}">
                <a16:creationId xmlns:a16="http://schemas.microsoft.com/office/drawing/2014/main" id="{AC7BEB31-FAAD-4621-A6ED-578C41B8FC16}"/>
              </a:ext>
            </a:extLst>
          </p:cNvPr>
          <p:cNvSpPr>
            <a:spLocks noGrp="1"/>
          </p:cNvSpPr>
          <p:nvPr>
            <p:ph type="body" sz="quarter" idx="14" hasCustomPrompt="1"/>
          </p:nvPr>
        </p:nvSpPr>
        <p:spPr>
          <a:xfrm>
            <a:off x="1066800" y="457200"/>
            <a:ext cx="4876800" cy="5943579"/>
          </a:xfrm>
        </p:spPr>
        <p:txBody>
          <a:bodyPr lIns="0" tIns="0" rIns="0" bIns="0" anchor="ctr"/>
          <a:lstStyle>
            <a:lvl1pPr algn="r">
              <a:spcBef>
                <a:spcPts val="0"/>
              </a:spcBef>
              <a:defRPr sz="8800" b="1">
                <a:solidFill>
                  <a:srgbClr val="ED7000"/>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XX%</a:t>
            </a:r>
          </a:p>
        </p:txBody>
      </p:sp>
      <p:sp>
        <p:nvSpPr>
          <p:cNvPr id="3" name="Footer Placeholder 2">
            <a:extLst>
              <a:ext uri="{FF2B5EF4-FFF2-40B4-BE49-F238E27FC236}">
                <a16:creationId xmlns:a16="http://schemas.microsoft.com/office/drawing/2014/main" id="{6ECC1420-B87B-4890-8F51-7F7EFE04AFCD}"/>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950C4A1E-B8BC-4E53-BDA5-F90CFE13898C}"/>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357020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Tex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085975"/>
            <a:ext cx="10668000" cy="4314825"/>
          </a:xfrm>
        </p:spPr>
        <p:txBody>
          <a:bodyPr lIns="0" tIns="0" rIns="0" bIns="0" numCol="2" spcCol="457200"/>
          <a:lstStyle>
            <a:lvl1pPr marL="285750" indent="-285750">
              <a:buFont typeface="Arial" panose="020B0604020202020204" pitchFamily="34" charset="0"/>
              <a:buChar char="•"/>
              <a:defRPr/>
            </a:lvl1pPr>
          </a:lstStyle>
          <a:p>
            <a:pPr lvl="0"/>
            <a:r>
              <a:rPr lang="en-US"/>
              <a:t>Click to edit Master text styles</a:t>
            </a:r>
          </a:p>
        </p:txBody>
      </p:sp>
      <p:sp>
        <p:nvSpPr>
          <p:cNvPr id="3" name="Footer Placeholder 2">
            <a:extLst>
              <a:ext uri="{FF2B5EF4-FFF2-40B4-BE49-F238E27FC236}">
                <a16:creationId xmlns:a16="http://schemas.microsoft.com/office/drawing/2014/main" id="{1197E9C9-0696-4232-90E4-E258852AA685}"/>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7D269DE3-885B-4988-A4AE-0810047E6D2B}"/>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107769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5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286625" y="0"/>
            <a:ext cx="4905375"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6654432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6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3"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6248403"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62000" y="0"/>
            <a:ext cx="4876800"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996379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5_Text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457221"/>
            <a:ext cx="10668000" cy="5943579"/>
          </a:xfrm>
        </p:spPr>
        <p:txBody>
          <a:bodyPr lIns="0" tIns="0" rIns="0" bIns="0" anchor="ctr"/>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3" name="Footer Placeholder 2">
            <a:extLst>
              <a:ext uri="{FF2B5EF4-FFF2-40B4-BE49-F238E27FC236}">
                <a16:creationId xmlns:a16="http://schemas.microsoft.com/office/drawing/2014/main" id="{2E7BED21-509C-49DB-8094-AA9A68DBA08C}"/>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B8A187BA-575A-42C6-9A3E-12CDFAD5D6AF}"/>
              </a:ext>
            </a:extLst>
          </p:cNvPr>
          <p:cNvSpPr>
            <a:spLocks noGrp="1"/>
          </p:cNvSpPr>
          <p:nvPr>
            <p:ph type="sldNum" sz="quarter" idx="1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3805771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_Map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p:nvPr>
        </p:nvSpPr>
        <p:spPr>
          <a:xfrm>
            <a:off x="1066802" y="1066799"/>
            <a:ext cx="2400298" cy="1114425"/>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2" y="2390775"/>
            <a:ext cx="2400298" cy="4010025"/>
          </a:xfrm>
        </p:spPr>
        <p:txBody>
          <a:bodyPr lIns="0" tIns="0" rIns="0" bIns="0" numCol="1"/>
          <a:lstStyle>
            <a:lvl1pPr marL="0" indent="0">
              <a:buFont typeface="Arial" panose="020B0604020202020204" pitchFamily="34" charset="0"/>
              <a:buNone/>
              <a:defRPr>
                <a:solidFill>
                  <a:schemeClr val="bg1"/>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81F18A9D-5717-42C2-9112-ACBCD2BFCCFF}"/>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E980B2C8-1DCF-4CA3-A54A-45AF444A7B27}"/>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5681786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7_Org 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 name="Footer Placeholder 2">
            <a:extLst>
              <a:ext uri="{FF2B5EF4-FFF2-40B4-BE49-F238E27FC236}">
                <a16:creationId xmlns:a16="http://schemas.microsoft.com/office/drawing/2014/main" id="{D7FBCC8A-4032-4BAD-AFAD-2EDE69174D53}"/>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B12E4F1-40FA-46C4-8CF8-E3993AE589D5}"/>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9129083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4_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9" name="Text Placeholder 8">
            <a:extLst>
              <a:ext uri="{FF2B5EF4-FFF2-40B4-BE49-F238E27FC236}">
                <a16:creationId xmlns:a16="http://schemas.microsoft.com/office/drawing/2014/main" id="{94954C96-CD26-45E1-AB51-FA362BC4E72A}"/>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Chart Placeholder 4">
            <a:extLst>
              <a:ext uri="{FF2B5EF4-FFF2-40B4-BE49-F238E27FC236}">
                <a16:creationId xmlns:a16="http://schemas.microsoft.com/office/drawing/2014/main" id="{A93DC6EC-5433-428C-90B8-DCD481920761}"/>
              </a:ext>
            </a:extLst>
          </p:cNvPr>
          <p:cNvSpPr>
            <a:spLocks noGrp="1"/>
          </p:cNvSpPr>
          <p:nvPr>
            <p:ph type="chart" sz="quarter" idx="14"/>
          </p:nvPr>
        </p:nvSpPr>
        <p:spPr>
          <a:xfrm>
            <a:off x="1066800" y="1914525"/>
            <a:ext cx="10668000" cy="4486275"/>
          </a:xfrm>
        </p:spPr>
        <p:txBody>
          <a:bodyPr lIns="0" tIns="0" rIns="0" bIns="0"/>
          <a:lstStyle>
            <a:lvl1pPr>
              <a:defRPr sz="1000">
                <a:solidFill>
                  <a:schemeClr val="bg1"/>
                </a:solidFill>
              </a:defRPr>
            </a:lvl1pPr>
          </a:lstStyle>
          <a:p>
            <a:endParaRPr lang="en-US"/>
          </a:p>
        </p:txBody>
      </p:sp>
      <p:sp>
        <p:nvSpPr>
          <p:cNvPr id="3" name="Footer Placeholder 2">
            <a:extLst>
              <a:ext uri="{FF2B5EF4-FFF2-40B4-BE49-F238E27FC236}">
                <a16:creationId xmlns:a16="http://schemas.microsoft.com/office/drawing/2014/main" id="{EE49743D-72FE-4ED9-9362-2FB38317F796}"/>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740A450B-3008-4885-AE29-9B6CFD44781F}"/>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8534466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9_Schedu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1066799"/>
            <a:ext cx="3476621" cy="1114425"/>
          </a:xfrm>
        </p:spPr>
        <p:txBody>
          <a:bodyPr lIns="0" tIns="0" rIns="0" bIns="0"/>
          <a:lstStyle>
            <a:lvl1pPr>
              <a:spcBef>
                <a:spcPts val="0"/>
              </a:spcBef>
              <a:defRPr sz="30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Schedule</a:t>
            </a:r>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1" y="2390775"/>
            <a:ext cx="3476621" cy="4010025"/>
          </a:xfrm>
        </p:spPr>
        <p:txBody>
          <a:bodyPr lIns="0" tIns="0" rIns="0" bIns="0" numCol="1"/>
          <a:lstStyle>
            <a:lvl1pPr marL="0" indent="0">
              <a:buFont typeface="Arial" panose="020B0604020202020204" pitchFamily="34" charset="0"/>
              <a:buNone/>
              <a:defRPr>
                <a:solidFill>
                  <a:schemeClr val="bg1"/>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3D65FA32-F0CA-497C-8E6E-ACABDE5778B1}"/>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E9882203-55C3-463F-8DDB-4AF4C6668DD9}"/>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1761257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9_Schedu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C5C28086-ABFC-40E4-B6FB-CEBE58CE53CA}"/>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3" name="Footer Placeholder 2">
            <a:extLst>
              <a:ext uri="{FF2B5EF4-FFF2-40B4-BE49-F238E27FC236}">
                <a16:creationId xmlns:a16="http://schemas.microsoft.com/office/drawing/2014/main" id="{074CC1D7-1956-49A5-8F97-54897A5F8927}"/>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0192DBF7-A746-4B96-846B-DEB58020049C}"/>
              </a:ext>
            </a:extLst>
          </p:cNvPr>
          <p:cNvSpPr>
            <a:spLocks noGrp="1"/>
          </p:cNvSpPr>
          <p:nvPr>
            <p:ph type="sldNum" sz="quarter" idx="13"/>
          </p:nvPr>
        </p:nvSpPr>
        <p:spPr/>
        <p:txBody>
          <a:bodyPr/>
          <a:lstStyle/>
          <a:p>
            <a:fld id="{DD01415F-5F32-4771-AE74-55868ADB41CE}" type="slidenum">
              <a:rPr lang="en-US" smtClean="0"/>
              <a:pPr/>
              <a:t>‹#›</a:t>
            </a:fld>
            <a:endParaRPr lang="en-US"/>
          </a:p>
        </p:txBody>
      </p:sp>
      <p:sp>
        <p:nvSpPr>
          <p:cNvPr id="6" name="Title 5">
            <a:extLst>
              <a:ext uri="{FF2B5EF4-FFF2-40B4-BE49-F238E27FC236}">
                <a16:creationId xmlns:a16="http://schemas.microsoft.com/office/drawing/2014/main" id="{95BB9557-7C4A-4C81-A950-E387D089F04F}"/>
              </a:ext>
            </a:extLst>
          </p:cNvPr>
          <p:cNvSpPr>
            <a:spLocks noGrp="1"/>
          </p:cNvSpPr>
          <p:nvPr>
            <p:ph type="title" hasCustomPrompt="1"/>
          </p:nvPr>
        </p:nvSpPr>
        <p:spPr/>
        <p:txBody>
          <a:bodyPr/>
          <a:lstStyle>
            <a:lvl1pPr>
              <a:defRPr/>
            </a:lvl1pPr>
          </a:lstStyle>
          <a:p>
            <a:r>
              <a:rPr lang="en-US"/>
              <a:t>Schedule</a:t>
            </a:r>
          </a:p>
        </p:txBody>
      </p:sp>
    </p:spTree>
    <p:extLst>
      <p:ext uri="{BB962C8B-B14F-4D97-AF65-F5344CB8AC3E}">
        <p14:creationId xmlns:p14="http://schemas.microsoft.com/office/powerpoint/2010/main" val="4070177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Photo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B019D7B-3971-4656-811A-FF9CC56988EE}"/>
              </a:ext>
            </a:extLst>
          </p:cNvPr>
          <p:cNvSpPr>
            <a:spLocks noGrp="1"/>
          </p:cNvSpPr>
          <p:nvPr>
            <p:ph type="pic" sz="quarter" idx="10"/>
          </p:nvPr>
        </p:nvSpPr>
        <p:spPr>
          <a:xfrm>
            <a:off x="609600" y="0"/>
            <a:ext cx="11582400" cy="6858000"/>
          </a:xfrm>
          <a:solidFill>
            <a:srgbClr val="222222">
              <a:alpha val="35000"/>
            </a:srgbClr>
          </a:solidFill>
        </p:spPr>
        <p:txBody>
          <a:bodyPr/>
          <a:lstStyle/>
          <a:p>
            <a:endParaRPr lang="en-US"/>
          </a:p>
        </p:txBody>
      </p:sp>
      <p:sp>
        <p:nvSpPr>
          <p:cNvPr id="2" name="Footer Placeholder 1">
            <a:extLst>
              <a:ext uri="{FF2B5EF4-FFF2-40B4-BE49-F238E27FC236}">
                <a16:creationId xmlns:a16="http://schemas.microsoft.com/office/drawing/2014/main" id="{286EBB9F-C46E-4C91-B7D2-69D01F9A0588}"/>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8ACC0CC8-190B-42B9-8C91-C739CB8C4CD6}"/>
              </a:ext>
            </a:extLst>
          </p:cNvPr>
          <p:cNvSpPr>
            <a:spLocks noGrp="1"/>
          </p:cNvSpPr>
          <p:nvPr>
            <p:ph type="sldNum" sz="quarter" idx="12"/>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5689900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0_Projec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6"/>
            <a:ext cx="2090737" cy="3837908"/>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704156" y="0"/>
            <a:ext cx="9487844"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11386" y="6219824"/>
            <a:ext cx="277349" cy="276888"/>
          </a:xfrm>
          <a:prstGeom prst="rect">
            <a:avLst/>
          </a:prstGeom>
        </p:spPr>
      </p:pic>
      <p:sp>
        <p:nvSpPr>
          <p:cNvPr id="12" name="Footer Placeholder 11">
            <a:extLst>
              <a:ext uri="{FF2B5EF4-FFF2-40B4-BE49-F238E27FC236}">
                <a16:creationId xmlns:a16="http://schemas.microsoft.com/office/drawing/2014/main" id="{BFBA5236-014C-411A-BD40-968CBA9A866E}"/>
              </a:ext>
            </a:extLst>
          </p:cNvPr>
          <p:cNvSpPr>
            <a:spLocks noGrp="1"/>
          </p:cNvSpPr>
          <p:nvPr>
            <p:ph type="ftr" sz="quarter" idx="17"/>
          </p:nvPr>
        </p:nvSpPr>
        <p:spPr/>
        <p:txBody>
          <a:bodyPr/>
          <a:lstStyle/>
          <a:p>
            <a:endParaRPr lang="en-US"/>
          </a:p>
        </p:txBody>
      </p:sp>
      <p:sp>
        <p:nvSpPr>
          <p:cNvPr id="15" name="Slide Number Placeholder 14">
            <a:extLst>
              <a:ext uri="{FF2B5EF4-FFF2-40B4-BE49-F238E27FC236}">
                <a16:creationId xmlns:a16="http://schemas.microsoft.com/office/drawing/2014/main" id="{2E733631-85D7-459E-AD58-A7D18F4455C8}"/>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862D28AA-A2B6-47A8-B3E7-63D1CF7C5395}"/>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1872477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0_Projec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5"/>
            <a:ext cx="2090737" cy="3829049"/>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856556" y="152400"/>
            <a:ext cx="9183044" cy="65532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11386" y="6219824"/>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5829172F-6058-4032-8010-744C59CCDC20}"/>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7212573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0_Project - 3">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762000" y="152400"/>
            <a:ext cx="11277600" cy="65532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13635" y="6219824"/>
            <a:ext cx="277349" cy="276888"/>
          </a:xfrm>
          <a:prstGeom prst="rect">
            <a:avLst/>
          </a:prstGeom>
        </p:spPr>
      </p:pic>
      <p:sp>
        <p:nvSpPr>
          <p:cNvPr id="16" name="Footer Placeholder 15">
            <a:extLst>
              <a:ext uri="{FF2B5EF4-FFF2-40B4-BE49-F238E27FC236}">
                <a16:creationId xmlns:a16="http://schemas.microsoft.com/office/drawing/2014/main" id="{EA42A57E-1AB1-497D-AF9A-D8CBC6AA5CB5}"/>
              </a:ext>
            </a:extLst>
          </p:cNvPr>
          <p:cNvSpPr>
            <a:spLocks noGrp="1"/>
          </p:cNvSpPr>
          <p:nvPr>
            <p:ph type="ftr" sz="quarter" idx="17"/>
          </p:nvPr>
        </p:nvSpPr>
        <p:spPr/>
        <p:txBody>
          <a:bodyPr/>
          <a:lstStyle/>
          <a:p>
            <a:endParaRPr lang="en-US"/>
          </a:p>
        </p:txBody>
      </p:sp>
      <p:sp>
        <p:nvSpPr>
          <p:cNvPr id="17" name="Slide Number Placeholder 16">
            <a:extLst>
              <a:ext uri="{FF2B5EF4-FFF2-40B4-BE49-F238E27FC236}">
                <a16:creationId xmlns:a16="http://schemas.microsoft.com/office/drawing/2014/main" id="{249C80C0-5A5A-4061-87AD-B05DECE2B52F}"/>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76B639D4-AA8D-4AF4-9A1D-E146974AF607}"/>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17030209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0_Project -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5711289"/>
            <a:ext cx="1989470" cy="689511"/>
          </a:xfrm>
        </p:spPr>
        <p:txBody>
          <a:bodyPr lIns="0" tIns="0" rIns="0" bIns="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3248018" y="5711289"/>
            <a:ext cx="6229351" cy="689511"/>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1066800" y="1447800"/>
            <a:ext cx="5295894" cy="3810672"/>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50648" y="5685098"/>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2" name="Picture Placeholder 9">
            <a:extLst>
              <a:ext uri="{FF2B5EF4-FFF2-40B4-BE49-F238E27FC236}">
                <a16:creationId xmlns:a16="http://schemas.microsoft.com/office/drawing/2014/main" id="{1AC6DDB4-DE9C-4C7C-9E33-6AB515067018}"/>
              </a:ext>
            </a:extLst>
          </p:cNvPr>
          <p:cNvSpPr>
            <a:spLocks noGrp="1"/>
          </p:cNvSpPr>
          <p:nvPr>
            <p:ph type="pic" sz="quarter" idx="19"/>
          </p:nvPr>
        </p:nvSpPr>
        <p:spPr>
          <a:xfrm>
            <a:off x="6743705" y="1447800"/>
            <a:ext cx="5295894" cy="3810672"/>
          </a:xfrm>
        </p:spPr>
        <p:txBody>
          <a:bodyPr/>
          <a:lstStyle/>
          <a:p>
            <a:endParaRPr lang="en-US"/>
          </a:p>
        </p:txBody>
      </p:sp>
      <p:sp>
        <p:nvSpPr>
          <p:cNvPr id="17" name="Text Placeholder 1">
            <a:extLst>
              <a:ext uri="{FF2B5EF4-FFF2-40B4-BE49-F238E27FC236}">
                <a16:creationId xmlns:a16="http://schemas.microsoft.com/office/drawing/2014/main" id="{4D3962FA-5882-4465-AACA-2FFA3A5C6556}"/>
              </a:ext>
            </a:extLst>
          </p:cNvPr>
          <p:cNvSpPr txBox="1">
            <a:spLocks/>
          </p:cNvSpPr>
          <p:nvPr userDrawn="1"/>
        </p:nvSpPr>
        <p:spPr>
          <a:xfrm>
            <a:off x="1066800"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schemeClr val="bg1"/>
                </a:solidFill>
              </a:rPr>
              <a:t>BEFORE</a:t>
            </a:r>
          </a:p>
        </p:txBody>
      </p:sp>
      <p:sp>
        <p:nvSpPr>
          <p:cNvPr id="18" name="Text Placeholder 1">
            <a:extLst>
              <a:ext uri="{FF2B5EF4-FFF2-40B4-BE49-F238E27FC236}">
                <a16:creationId xmlns:a16="http://schemas.microsoft.com/office/drawing/2014/main" id="{08996BA1-B385-4C35-8D68-87EA524BC3A8}"/>
              </a:ext>
            </a:extLst>
          </p:cNvPr>
          <p:cNvSpPr txBox="1">
            <a:spLocks/>
          </p:cNvSpPr>
          <p:nvPr userDrawn="1"/>
        </p:nvSpPr>
        <p:spPr>
          <a:xfrm>
            <a:off x="6743699"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schemeClr val="bg1"/>
                </a:solidFill>
              </a:rPr>
              <a:t>AFTER</a:t>
            </a:r>
          </a:p>
        </p:txBody>
      </p:sp>
      <p:sp>
        <p:nvSpPr>
          <p:cNvPr id="20" name="Text Placeholder 4">
            <a:extLst>
              <a:ext uri="{FF2B5EF4-FFF2-40B4-BE49-F238E27FC236}">
                <a16:creationId xmlns:a16="http://schemas.microsoft.com/office/drawing/2014/main" id="{5DC03178-D258-4911-A36F-D99DBA5D1795}"/>
              </a:ext>
            </a:extLst>
          </p:cNvPr>
          <p:cNvSpPr>
            <a:spLocks noGrp="1"/>
          </p:cNvSpPr>
          <p:nvPr>
            <p:ph type="body" sz="quarter" idx="20" hasCustomPrompt="1"/>
          </p:nvPr>
        </p:nvSpPr>
        <p:spPr>
          <a:xfrm>
            <a:off x="10349264" y="5693566"/>
            <a:ext cx="1690335"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9209251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0_Project - 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2090203" cy="1019175"/>
          </a:xfrm>
        </p:spPr>
        <p:txBody>
          <a:bodyPr lIns="0" tIns="0" rIns="0" bIns="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2090737"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3895446" y="1066800"/>
            <a:ext cx="3977641" cy="2604769"/>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98458" y="6219824"/>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8061958" y="1066800"/>
            <a:ext cx="3977641" cy="2604769"/>
          </a:xfrm>
        </p:spPr>
        <p:txBody>
          <a:bodyPr/>
          <a:lstStyle/>
          <a:p>
            <a:endParaRPr lang="en-US"/>
          </a:p>
        </p:txBody>
      </p:sp>
      <p:sp>
        <p:nvSpPr>
          <p:cNvPr id="17" name="Picture Placeholder 9">
            <a:extLst>
              <a:ext uri="{FF2B5EF4-FFF2-40B4-BE49-F238E27FC236}">
                <a16:creationId xmlns:a16="http://schemas.microsoft.com/office/drawing/2014/main" id="{02902A42-F38D-419E-87C5-83794C28EDF5}"/>
              </a:ext>
            </a:extLst>
          </p:cNvPr>
          <p:cNvSpPr>
            <a:spLocks noGrp="1"/>
          </p:cNvSpPr>
          <p:nvPr>
            <p:ph type="pic" sz="quarter" idx="20"/>
          </p:nvPr>
        </p:nvSpPr>
        <p:spPr>
          <a:xfrm>
            <a:off x="3895446" y="3796031"/>
            <a:ext cx="3977641" cy="2604769"/>
          </a:xfrm>
        </p:spPr>
        <p:txBody>
          <a:bodyPr/>
          <a:lstStyle/>
          <a:p>
            <a:endParaRPr lang="en-US"/>
          </a:p>
        </p:txBody>
      </p:sp>
      <p:sp>
        <p:nvSpPr>
          <p:cNvPr id="18" name="Picture Placeholder 9">
            <a:extLst>
              <a:ext uri="{FF2B5EF4-FFF2-40B4-BE49-F238E27FC236}">
                <a16:creationId xmlns:a16="http://schemas.microsoft.com/office/drawing/2014/main" id="{E5CD6D6A-4B1A-4AB3-B63B-D49CFCC570A5}"/>
              </a:ext>
            </a:extLst>
          </p:cNvPr>
          <p:cNvSpPr>
            <a:spLocks noGrp="1"/>
          </p:cNvSpPr>
          <p:nvPr>
            <p:ph type="pic" sz="quarter" idx="21"/>
          </p:nvPr>
        </p:nvSpPr>
        <p:spPr>
          <a:xfrm>
            <a:off x="8061958" y="3796031"/>
            <a:ext cx="3977641" cy="2604769"/>
          </a:xfrm>
        </p:spPr>
        <p:txBody>
          <a:bodyPr/>
          <a:lstStyle/>
          <a:p>
            <a:endParaRPr lang="en-US"/>
          </a:p>
        </p:txBody>
      </p:sp>
      <p:sp>
        <p:nvSpPr>
          <p:cNvPr id="20" name="Text Placeholder 4">
            <a:extLst>
              <a:ext uri="{FF2B5EF4-FFF2-40B4-BE49-F238E27FC236}">
                <a16:creationId xmlns:a16="http://schemas.microsoft.com/office/drawing/2014/main" id="{CD2DE87A-B56F-4F91-9221-5FD312AFEFFC}"/>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3189279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0_Project - 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3238555" cy="1019175"/>
          </a:xfrm>
        </p:spPr>
        <p:txBody>
          <a:bodyPr lIns="0" tIns="0" rIns="0" bIns="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3239382"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5238826" y="0"/>
            <a:ext cx="4314287"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98458" y="6219824"/>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9549382" y="0"/>
            <a:ext cx="2642617" cy="3429001"/>
          </a:xfrm>
        </p:spPr>
        <p:txBody>
          <a:bodyPr/>
          <a:lstStyle/>
          <a:p>
            <a:endParaRPr lang="en-US"/>
          </a:p>
        </p:txBody>
      </p:sp>
      <p:sp>
        <p:nvSpPr>
          <p:cNvPr id="21" name="Picture Placeholder 9">
            <a:extLst>
              <a:ext uri="{FF2B5EF4-FFF2-40B4-BE49-F238E27FC236}">
                <a16:creationId xmlns:a16="http://schemas.microsoft.com/office/drawing/2014/main" id="{F9C12928-D586-42F7-A4C0-6AC4C67D5100}"/>
              </a:ext>
            </a:extLst>
          </p:cNvPr>
          <p:cNvSpPr>
            <a:spLocks noGrp="1"/>
          </p:cNvSpPr>
          <p:nvPr>
            <p:ph type="pic" sz="quarter" idx="20"/>
          </p:nvPr>
        </p:nvSpPr>
        <p:spPr>
          <a:xfrm>
            <a:off x="9549383" y="3428998"/>
            <a:ext cx="2642617" cy="3429001"/>
          </a:xfrm>
        </p:spPr>
        <p:txBody>
          <a:bodyPr/>
          <a:lstStyle/>
          <a:p>
            <a:endParaRPr lang="en-US"/>
          </a:p>
        </p:txBody>
      </p:sp>
      <p:sp>
        <p:nvSpPr>
          <p:cNvPr id="22" name="Text Placeholder 4">
            <a:extLst>
              <a:ext uri="{FF2B5EF4-FFF2-40B4-BE49-F238E27FC236}">
                <a16:creationId xmlns:a16="http://schemas.microsoft.com/office/drawing/2014/main" id="{F86E9831-B61A-4554-90C6-74E5FEE4C6D7}"/>
              </a:ext>
            </a:extLst>
          </p:cNvPr>
          <p:cNvSpPr>
            <a:spLocks noGrp="1"/>
          </p:cNvSpPr>
          <p:nvPr>
            <p:ph type="body" sz="quarter" idx="16" hasCustomPrompt="1"/>
          </p:nvPr>
        </p:nvSpPr>
        <p:spPr>
          <a:xfrm>
            <a:off x="1353872" y="6228683"/>
            <a:ext cx="2951477"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15292959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1_Profile -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5486400" cy="427038"/>
          </a:xfrm>
        </p:spPr>
        <p:txBody>
          <a:bodyPr/>
          <a:lstStyle>
            <a:lvl1pPr>
              <a:defRPr/>
            </a:lvl1pPr>
          </a:lstStyle>
          <a:p>
            <a:r>
              <a:rPr lang="en-US"/>
              <a:t>First Name 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762000" y="1066800"/>
            <a:ext cx="5181600"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6248400" y="3058633"/>
            <a:ext cx="5486400" cy="3342167"/>
          </a:xfrm>
        </p:spPr>
        <p:txBody>
          <a:bodyPr lIns="0" tIns="0" rIns="0" bIns="0" numCol="2"/>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1741967"/>
            <a:ext cx="5486400"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a:p>
            <a:pPr lvl="0"/>
            <a:r>
              <a:rPr lang="en-US"/>
              <a:t># Of years of experience</a:t>
            </a:r>
          </a:p>
        </p:txBody>
      </p:sp>
      <p:pic>
        <p:nvPicPr>
          <p:cNvPr id="9" name="Picture 8">
            <a:extLst>
              <a:ext uri="{FF2B5EF4-FFF2-40B4-BE49-F238E27FC236}">
                <a16:creationId xmlns:a16="http://schemas.microsoft.com/office/drawing/2014/main" id="{9D38B1DB-12A4-466E-8531-8C5D1A3A8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23830" y="2508397"/>
            <a:ext cx="685802" cy="685802"/>
          </a:xfrm>
          <a:prstGeom prst="rect">
            <a:avLst/>
          </a:prstGeom>
        </p:spPr>
      </p:pic>
    </p:spTree>
    <p:extLst>
      <p:ext uri="{BB962C8B-B14F-4D97-AF65-F5344CB8AC3E}">
        <p14:creationId xmlns:p14="http://schemas.microsoft.com/office/powerpoint/2010/main" val="19263845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1_Profile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7495952" y="1733105"/>
            <a:ext cx="4238847" cy="1004777"/>
          </a:xfrm>
        </p:spPr>
        <p:txBody>
          <a:bodyPr/>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800"/>
            <a:ext cx="5486399"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7495952" y="3429000"/>
            <a:ext cx="4238847" cy="1993605"/>
          </a:xfrm>
        </p:spPr>
        <p:txBody>
          <a:bodyPr lIns="0" tIns="0" rIns="0" bIns="0" numCol="1"/>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7495951" y="2737883"/>
            <a:ext cx="4238847"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p:txBody>
      </p:sp>
    </p:spTree>
    <p:extLst>
      <p:ext uri="{BB962C8B-B14F-4D97-AF65-F5344CB8AC3E}">
        <p14:creationId xmlns:p14="http://schemas.microsoft.com/office/powerpoint/2010/main" val="18295017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1_Profile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1" y="2360425"/>
            <a:ext cx="3299636" cy="1004777"/>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798"/>
            <a:ext cx="5486399" cy="5791202"/>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400" y="3526466"/>
            <a:ext cx="3299636"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sp>
        <p:nvSpPr>
          <p:cNvPr id="9" name="Rectangle 8">
            <a:extLst>
              <a:ext uri="{FF2B5EF4-FFF2-40B4-BE49-F238E27FC236}">
                <a16:creationId xmlns:a16="http://schemas.microsoft.com/office/drawing/2014/main" id="{F5448877-7C02-4C8D-98DF-BAAF54AC4115}"/>
              </a:ext>
            </a:extLst>
          </p:cNvPr>
          <p:cNvSpPr/>
          <p:nvPr userDrawn="1"/>
        </p:nvSpPr>
        <p:spPr>
          <a:xfrm>
            <a:off x="9898912" y="0"/>
            <a:ext cx="229308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B933D5FB-DA24-40BB-BA86-AA6E756DD5EA}"/>
              </a:ext>
            </a:extLst>
          </p:cNvPr>
          <p:cNvSpPr>
            <a:spLocks noGrp="1"/>
          </p:cNvSpPr>
          <p:nvPr>
            <p:ph type="body" sz="quarter" idx="18"/>
          </p:nvPr>
        </p:nvSpPr>
        <p:spPr>
          <a:xfrm>
            <a:off x="10260013" y="457200"/>
            <a:ext cx="1779587" cy="5943600"/>
          </a:xfrm>
        </p:spPr>
        <p:txBody>
          <a:bodyPr lIns="0" tIns="0" rIns="0" bIns="0" anchor="ctr"/>
          <a:lstStyle>
            <a:lvl1pPr>
              <a:defRPr sz="1800"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039148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1_Profile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4876799" cy="1805095"/>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3749749" cy="2667000"/>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3033159"/>
            <a:ext cx="4876799"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733800"/>
            <a:ext cx="1000284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EC2461F1-283B-40CE-AEF1-7AAF80AFDFC8}"/>
              </a:ext>
            </a:extLst>
          </p:cNvPr>
          <p:cNvSpPr>
            <a:spLocks noGrp="1"/>
          </p:cNvSpPr>
          <p:nvPr>
            <p:ph type="body" sz="quarter" idx="16"/>
          </p:nvPr>
        </p:nvSpPr>
        <p:spPr>
          <a:xfrm>
            <a:off x="1066800" y="4217586"/>
            <a:ext cx="10668000" cy="2183214"/>
          </a:xfrm>
        </p:spPr>
        <p:txBody>
          <a:bodyPr lIns="0" tIns="0" rIns="0" bIns="0" numCol="2"/>
          <a:lstStyle/>
          <a:p>
            <a:pPr lvl="0"/>
            <a:r>
              <a:rPr lang="en-US"/>
              <a:t>Click to edit Master text styles</a:t>
            </a:r>
          </a:p>
        </p:txBody>
      </p:sp>
    </p:spTree>
    <p:extLst>
      <p:ext uri="{BB962C8B-B14F-4D97-AF65-F5344CB8AC3E}">
        <p14:creationId xmlns:p14="http://schemas.microsoft.com/office/powerpoint/2010/main" val="27270773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1_Profile - 5">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2962941"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29000"/>
            <a:ext cx="109728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Picture Placeholder 9">
            <a:extLst>
              <a:ext uri="{FF2B5EF4-FFF2-40B4-BE49-F238E27FC236}">
                <a16:creationId xmlns:a16="http://schemas.microsoft.com/office/drawing/2014/main" id="{D73F5BE9-29D6-4037-82F4-4776167C4ADB}"/>
              </a:ext>
            </a:extLst>
          </p:cNvPr>
          <p:cNvSpPr>
            <a:spLocks noGrp="1"/>
          </p:cNvSpPr>
          <p:nvPr>
            <p:ph type="pic" sz="quarter" idx="16"/>
          </p:nvPr>
        </p:nvSpPr>
        <p:spPr>
          <a:xfrm>
            <a:off x="5071728" y="1066800"/>
            <a:ext cx="2962941" cy="2362199"/>
          </a:xfrm>
        </p:spPr>
        <p:txBody>
          <a:bodyPr/>
          <a:lstStyle/>
          <a:p>
            <a:endParaRPr lang="en-US"/>
          </a:p>
        </p:txBody>
      </p:sp>
      <p:sp>
        <p:nvSpPr>
          <p:cNvPr id="14" name="Picture Placeholder 9">
            <a:extLst>
              <a:ext uri="{FF2B5EF4-FFF2-40B4-BE49-F238E27FC236}">
                <a16:creationId xmlns:a16="http://schemas.microsoft.com/office/drawing/2014/main" id="{29C58BF9-EA02-4B16-859B-5E3BA642D470}"/>
              </a:ext>
            </a:extLst>
          </p:cNvPr>
          <p:cNvSpPr>
            <a:spLocks noGrp="1"/>
          </p:cNvSpPr>
          <p:nvPr>
            <p:ph type="pic" sz="quarter" idx="17"/>
          </p:nvPr>
        </p:nvSpPr>
        <p:spPr>
          <a:xfrm>
            <a:off x="9076658" y="1066800"/>
            <a:ext cx="2962941" cy="2362199"/>
          </a:xfrm>
        </p:spPr>
        <p:txBody>
          <a:bodyPr/>
          <a:lstStyle/>
          <a:p>
            <a:endParaRPr lang="en-US"/>
          </a:p>
        </p:txBody>
      </p:sp>
      <p:sp>
        <p:nvSpPr>
          <p:cNvPr id="17" name="Text Placeholder 6">
            <a:extLst>
              <a:ext uri="{FF2B5EF4-FFF2-40B4-BE49-F238E27FC236}">
                <a16:creationId xmlns:a16="http://schemas.microsoft.com/office/drawing/2014/main" id="{9DCFB254-64F7-433C-A028-D47CCDC1FDA5}"/>
              </a:ext>
            </a:extLst>
          </p:cNvPr>
          <p:cNvSpPr>
            <a:spLocks noGrp="1"/>
          </p:cNvSpPr>
          <p:nvPr>
            <p:ph type="body" sz="quarter" idx="18"/>
          </p:nvPr>
        </p:nvSpPr>
        <p:spPr>
          <a:xfrm>
            <a:off x="5071728" y="4890979"/>
            <a:ext cx="2962940" cy="1509821"/>
          </a:xfrm>
        </p:spPr>
        <p:txBody>
          <a:bodyPr lIns="0" tIns="0" rIns="0" bIns="0" numCol="1"/>
          <a:lstStyle/>
          <a:p>
            <a:pPr lvl="0"/>
            <a:r>
              <a:rPr lang="en-US"/>
              <a:t>Click to edit Master text styles</a:t>
            </a:r>
          </a:p>
        </p:txBody>
      </p:sp>
      <p:sp>
        <p:nvSpPr>
          <p:cNvPr id="18" name="Title 1">
            <a:extLst>
              <a:ext uri="{FF2B5EF4-FFF2-40B4-BE49-F238E27FC236}">
                <a16:creationId xmlns:a16="http://schemas.microsoft.com/office/drawing/2014/main" id="{A1BFA473-A38B-4343-ADE3-7DCD6A4BB154}"/>
              </a:ext>
            </a:extLst>
          </p:cNvPr>
          <p:cNvSpPr>
            <a:spLocks noGrp="1"/>
          </p:cNvSpPr>
          <p:nvPr>
            <p:ph type="title" hasCustomPrompt="1"/>
          </p:nvPr>
        </p:nvSpPr>
        <p:spPr>
          <a:xfrm>
            <a:off x="5071727" y="3774557"/>
            <a:ext cx="2962941" cy="673395"/>
          </a:xfrm>
        </p:spPr>
        <p:txBody>
          <a:bodyPr anchor="b"/>
          <a:lstStyle>
            <a:lvl1pPr>
              <a:defRPr sz="2000"/>
            </a:lvl1pPr>
          </a:lstStyle>
          <a:p>
            <a:r>
              <a:rPr lang="en-US"/>
              <a:t>First Name</a:t>
            </a:r>
            <a:br>
              <a:rPr lang="en-US"/>
            </a:br>
            <a:r>
              <a:rPr lang="en-US"/>
              <a:t>Last Name</a:t>
            </a:r>
          </a:p>
        </p:txBody>
      </p:sp>
      <p:sp>
        <p:nvSpPr>
          <p:cNvPr id="19" name="Text Placeholder 6">
            <a:extLst>
              <a:ext uri="{FF2B5EF4-FFF2-40B4-BE49-F238E27FC236}">
                <a16:creationId xmlns:a16="http://schemas.microsoft.com/office/drawing/2014/main" id="{59D46994-A281-4295-BBCF-4C88E8254F9B}"/>
              </a:ext>
            </a:extLst>
          </p:cNvPr>
          <p:cNvSpPr>
            <a:spLocks noGrp="1"/>
          </p:cNvSpPr>
          <p:nvPr>
            <p:ph type="body" sz="quarter" idx="19" hasCustomPrompt="1"/>
          </p:nvPr>
        </p:nvSpPr>
        <p:spPr>
          <a:xfrm>
            <a:off x="5071726" y="4513520"/>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0" name="Text Placeholder 6">
            <a:extLst>
              <a:ext uri="{FF2B5EF4-FFF2-40B4-BE49-F238E27FC236}">
                <a16:creationId xmlns:a16="http://schemas.microsoft.com/office/drawing/2014/main" id="{77392C65-10B3-453F-BF27-431C3F4B3A6B}"/>
              </a:ext>
            </a:extLst>
          </p:cNvPr>
          <p:cNvSpPr>
            <a:spLocks noGrp="1"/>
          </p:cNvSpPr>
          <p:nvPr>
            <p:ph type="body" sz="quarter" idx="20"/>
          </p:nvPr>
        </p:nvSpPr>
        <p:spPr>
          <a:xfrm>
            <a:off x="9076655" y="4890977"/>
            <a:ext cx="2962940" cy="1509821"/>
          </a:xfrm>
        </p:spPr>
        <p:txBody>
          <a:bodyPr lIns="0" tIns="0" rIns="0" bIns="0" numCol="1"/>
          <a:lstStyle/>
          <a:p>
            <a:pPr lvl="0"/>
            <a:r>
              <a:rPr lang="en-US"/>
              <a:t>Click to edit Master text styles</a:t>
            </a:r>
          </a:p>
        </p:txBody>
      </p:sp>
      <p:sp>
        <p:nvSpPr>
          <p:cNvPr id="22" name="Text Placeholder 6">
            <a:extLst>
              <a:ext uri="{FF2B5EF4-FFF2-40B4-BE49-F238E27FC236}">
                <a16:creationId xmlns:a16="http://schemas.microsoft.com/office/drawing/2014/main" id="{5405CA64-3A77-4E4C-A5A2-2F865AA357ED}"/>
              </a:ext>
            </a:extLst>
          </p:cNvPr>
          <p:cNvSpPr>
            <a:spLocks noGrp="1"/>
          </p:cNvSpPr>
          <p:nvPr>
            <p:ph type="body" sz="quarter" idx="21" hasCustomPrompt="1"/>
          </p:nvPr>
        </p:nvSpPr>
        <p:spPr>
          <a:xfrm>
            <a:off x="9076653" y="4513518"/>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3" name="Text Placeholder 6">
            <a:extLst>
              <a:ext uri="{FF2B5EF4-FFF2-40B4-BE49-F238E27FC236}">
                <a16:creationId xmlns:a16="http://schemas.microsoft.com/office/drawing/2014/main" id="{585EB4DE-D728-4084-9FB8-050C1B649015}"/>
              </a:ext>
            </a:extLst>
          </p:cNvPr>
          <p:cNvSpPr>
            <a:spLocks noGrp="1"/>
          </p:cNvSpPr>
          <p:nvPr>
            <p:ph type="body" sz="quarter" idx="22"/>
          </p:nvPr>
        </p:nvSpPr>
        <p:spPr>
          <a:xfrm>
            <a:off x="1066802" y="4890973"/>
            <a:ext cx="2962940" cy="1509821"/>
          </a:xfrm>
        </p:spPr>
        <p:txBody>
          <a:bodyPr lIns="0" tIns="0" rIns="0" bIns="0" numCol="1"/>
          <a:lstStyle/>
          <a:p>
            <a:pPr lvl="0"/>
            <a:r>
              <a:rPr lang="en-US"/>
              <a:t>Click to edit Master text styles</a:t>
            </a:r>
          </a:p>
        </p:txBody>
      </p:sp>
      <p:sp>
        <p:nvSpPr>
          <p:cNvPr id="25" name="Text Placeholder 6">
            <a:extLst>
              <a:ext uri="{FF2B5EF4-FFF2-40B4-BE49-F238E27FC236}">
                <a16:creationId xmlns:a16="http://schemas.microsoft.com/office/drawing/2014/main" id="{62D2A32C-A41D-4886-BC6B-6B80DF021D13}"/>
              </a:ext>
            </a:extLst>
          </p:cNvPr>
          <p:cNvSpPr>
            <a:spLocks noGrp="1"/>
          </p:cNvSpPr>
          <p:nvPr>
            <p:ph type="body" sz="quarter" idx="23" hasCustomPrompt="1"/>
          </p:nvPr>
        </p:nvSpPr>
        <p:spPr>
          <a:xfrm>
            <a:off x="1066800" y="4513514"/>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10" name="Text Placeholder 9">
            <a:extLst>
              <a:ext uri="{FF2B5EF4-FFF2-40B4-BE49-F238E27FC236}">
                <a16:creationId xmlns:a16="http://schemas.microsoft.com/office/drawing/2014/main" id="{4FBACB6A-D248-4EFA-86DD-993152911169}"/>
              </a:ext>
            </a:extLst>
          </p:cNvPr>
          <p:cNvSpPr>
            <a:spLocks noGrp="1"/>
          </p:cNvSpPr>
          <p:nvPr>
            <p:ph type="body" sz="quarter" idx="24" hasCustomPrompt="1"/>
          </p:nvPr>
        </p:nvSpPr>
        <p:spPr>
          <a:xfrm>
            <a:off x="1067135" y="3775075"/>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28" name="Text Placeholder 9">
            <a:extLst>
              <a:ext uri="{FF2B5EF4-FFF2-40B4-BE49-F238E27FC236}">
                <a16:creationId xmlns:a16="http://schemas.microsoft.com/office/drawing/2014/main" id="{0DB2ABDF-29DC-4F90-B1EC-AB566CD9A6C5}"/>
              </a:ext>
            </a:extLst>
          </p:cNvPr>
          <p:cNvSpPr>
            <a:spLocks noGrp="1"/>
          </p:cNvSpPr>
          <p:nvPr>
            <p:ph type="body" sz="quarter" idx="25" hasCustomPrompt="1"/>
          </p:nvPr>
        </p:nvSpPr>
        <p:spPr>
          <a:xfrm>
            <a:off x="9076985" y="3774557"/>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3411263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1_Profile - 6">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066800"/>
            <a:ext cx="1952847"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29000"/>
            <a:ext cx="109728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066801"/>
            <a:ext cx="1952847" cy="2362199"/>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066801"/>
            <a:ext cx="1952847" cy="2362199"/>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066800"/>
            <a:ext cx="1952847" cy="2362199"/>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066799"/>
            <a:ext cx="1952847" cy="2362199"/>
          </a:xfrm>
        </p:spPr>
        <p:txBody>
          <a:bodyPr/>
          <a:lstStyle/>
          <a:p>
            <a:endParaRPr lang="en-US"/>
          </a:p>
        </p:txBody>
      </p:sp>
      <p:sp>
        <p:nvSpPr>
          <p:cNvPr id="34" name="Text Placeholder 6">
            <a:extLst>
              <a:ext uri="{FF2B5EF4-FFF2-40B4-BE49-F238E27FC236}">
                <a16:creationId xmlns:a16="http://schemas.microsoft.com/office/drawing/2014/main" id="{0A923DC6-C1DD-461D-9813-D84D2366D84E}"/>
              </a:ext>
            </a:extLst>
          </p:cNvPr>
          <p:cNvSpPr>
            <a:spLocks noGrp="1"/>
          </p:cNvSpPr>
          <p:nvPr>
            <p:ph type="body" sz="quarter" idx="25"/>
          </p:nvPr>
        </p:nvSpPr>
        <p:spPr>
          <a:xfrm>
            <a:off x="1066802" y="4890973"/>
            <a:ext cx="1952843" cy="1509821"/>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79C9D4A-A968-40E2-B751-7DFA445A051B}"/>
              </a:ext>
            </a:extLst>
          </p:cNvPr>
          <p:cNvSpPr>
            <a:spLocks noGrp="1"/>
          </p:cNvSpPr>
          <p:nvPr>
            <p:ph type="body" sz="quarter" idx="26" hasCustomPrompt="1"/>
          </p:nvPr>
        </p:nvSpPr>
        <p:spPr>
          <a:xfrm>
            <a:off x="1066801" y="4513514"/>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DF7FF4E5-35F4-4AD1-BEA9-10A5BB9A5448}"/>
              </a:ext>
            </a:extLst>
          </p:cNvPr>
          <p:cNvSpPr>
            <a:spLocks noGrp="1"/>
          </p:cNvSpPr>
          <p:nvPr>
            <p:ph type="body" sz="quarter" idx="27" hasCustomPrompt="1"/>
          </p:nvPr>
        </p:nvSpPr>
        <p:spPr>
          <a:xfrm>
            <a:off x="1067135" y="3775075"/>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70ADB799-7041-43ED-879E-93D504F62F5D}"/>
              </a:ext>
            </a:extLst>
          </p:cNvPr>
          <p:cNvSpPr>
            <a:spLocks noGrp="1"/>
          </p:cNvSpPr>
          <p:nvPr>
            <p:ph type="body" sz="quarter" idx="28"/>
          </p:nvPr>
        </p:nvSpPr>
        <p:spPr>
          <a:xfrm>
            <a:off x="3319131" y="4890969"/>
            <a:ext cx="1952843" cy="1509821"/>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613C0018-5284-43A4-BD71-2016525C1C4C}"/>
              </a:ext>
            </a:extLst>
          </p:cNvPr>
          <p:cNvSpPr>
            <a:spLocks noGrp="1"/>
          </p:cNvSpPr>
          <p:nvPr>
            <p:ph type="body" sz="quarter" idx="29" hasCustomPrompt="1"/>
          </p:nvPr>
        </p:nvSpPr>
        <p:spPr>
          <a:xfrm>
            <a:off x="3319130" y="451351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4B46CB9D-162F-4C7B-B685-29662ADEFB39}"/>
              </a:ext>
            </a:extLst>
          </p:cNvPr>
          <p:cNvSpPr>
            <a:spLocks noGrp="1"/>
          </p:cNvSpPr>
          <p:nvPr>
            <p:ph type="body" sz="quarter" idx="30" hasCustomPrompt="1"/>
          </p:nvPr>
        </p:nvSpPr>
        <p:spPr>
          <a:xfrm>
            <a:off x="3319464" y="377507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F893A7A1-70F2-4725-A411-79B06C83D4C8}"/>
              </a:ext>
            </a:extLst>
          </p:cNvPr>
          <p:cNvSpPr>
            <a:spLocks noGrp="1"/>
          </p:cNvSpPr>
          <p:nvPr>
            <p:ph type="body" sz="quarter" idx="31"/>
          </p:nvPr>
        </p:nvSpPr>
        <p:spPr>
          <a:xfrm>
            <a:off x="5571459" y="4890965"/>
            <a:ext cx="1952843" cy="1509821"/>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B461BBA2-E4B3-4896-89B4-38AA8D122CA5}"/>
              </a:ext>
            </a:extLst>
          </p:cNvPr>
          <p:cNvSpPr>
            <a:spLocks noGrp="1"/>
          </p:cNvSpPr>
          <p:nvPr>
            <p:ph type="body" sz="quarter" idx="32" hasCustomPrompt="1"/>
          </p:nvPr>
        </p:nvSpPr>
        <p:spPr>
          <a:xfrm>
            <a:off x="5571458" y="4513506"/>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1E0DE906-813F-405C-AAE8-9CBA456191C2}"/>
              </a:ext>
            </a:extLst>
          </p:cNvPr>
          <p:cNvSpPr>
            <a:spLocks noGrp="1"/>
          </p:cNvSpPr>
          <p:nvPr>
            <p:ph type="body" sz="quarter" idx="33" hasCustomPrompt="1"/>
          </p:nvPr>
        </p:nvSpPr>
        <p:spPr>
          <a:xfrm>
            <a:off x="5571792" y="3775067"/>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4D3081E9-E3D6-400E-9F8D-0AECE1D3B2C9}"/>
              </a:ext>
            </a:extLst>
          </p:cNvPr>
          <p:cNvSpPr>
            <a:spLocks noGrp="1"/>
          </p:cNvSpPr>
          <p:nvPr>
            <p:ph type="body" sz="quarter" idx="34"/>
          </p:nvPr>
        </p:nvSpPr>
        <p:spPr>
          <a:xfrm>
            <a:off x="7831765" y="4890961"/>
            <a:ext cx="1952843" cy="1509821"/>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A300E33D-076D-445B-AD42-9273B762ACFA}"/>
              </a:ext>
            </a:extLst>
          </p:cNvPr>
          <p:cNvSpPr>
            <a:spLocks noGrp="1"/>
          </p:cNvSpPr>
          <p:nvPr>
            <p:ph type="body" sz="quarter" idx="35" hasCustomPrompt="1"/>
          </p:nvPr>
        </p:nvSpPr>
        <p:spPr>
          <a:xfrm>
            <a:off x="7831764" y="4513502"/>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284359AC-625A-4C3C-A407-23F20FAB236D}"/>
              </a:ext>
            </a:extLst>
          </p:cNvPr>
          <p:cNvSpPr>
            <a:spLocks noGrp="1"/>
          </p:cNvSpPr>
          <p:nvPr>
            <p:ph type="body" sz="quarter" idx="36" hasCustomPrompt="1"/>
          </p:nvPr>
        </p:nvSpPr>
        <p:spPr>
          <a:xfrm>
            <a:off x="7832098" y="3775063"/>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1D598468-2A33-4DE4-9BB5-50B33774FD83}"/>
              </a:ext>
            </a:extLst>
          </p:cNvPr>
          <p:cNvSpPr>
            <a:spLocks noGrp="1"/>
          </p:cNvSpPr>
          <p:nvPr>
            <p:ph type="body" sz="quarter" idx="37"/>
          </p:nvPr>
        </p:nvSpPr>
        <p:spPr>
          <a:xfrm>
            <a:off x="10076115" y="4890979"/>
            <a:ext cx="1952843" cy="1509821"/>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4831A63B-2AD2-471E-B1A5-7F368F597AC7}"/>
              </a:ext>
            </a:extLst>
          </p:cNvPr>
          <p:cNvSpPr>
            <a:spLocks noGrp="1"/>
          </p:cNvSpPr>
          <p:nvPr>
            <p:ph type="body" sz="quarter" idx="38" hasCustomPrompt="1"/>
          </p:nvPr>
        </p:nvSpPr>
        <p:spPr>
          <a:xfrm>
            <a:off x="10076114" y="451352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3CF827AF-9E27-4A40-9A9F-1A467300A482}"/>
              </a:ext>
            </a:extLst>
          </p:cNvPr>
          <p:cNvSpPr>
            <a:spLocks noGrp="1"/>
          </p:cNvSpPr>
          <p:nvPr>
            <p:ph type="body" sz="quarter" idx="39" hasCustomPrompt="1"/>
          </p:nvPr>
        </p:nvSpPr>
        <p:spPr>
          <a:xfrm>
            <a:off x="10076448" y="377508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17394614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1_Profile - 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672173"/>
            <a:ext cx="1648049" cy="1468587"/>
          </a:xfrm>
        </p:spPr>
        <p:txBody>
          <a:bodyPr/>
          <a:lstStyle/>
          <a:p>
            <a:endParaRPr lang="en-US"/>
          </a:p>
        </p:txBody>
      </p: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672174"/>
            <a:ext cx="1648049" cy="1468587"/>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672174"/>
            <a:ext cx="1648049" cy="1468587"/>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672173"/>
            <a:ext cx="1648049" cy="1468587"/>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672172"/>
            <a:ext cx="1648049" cy="1468587"/>
          </a:xfrm>
        </p:spPr>
        <p:txBody>
          <a:bodyPr/>
          <a:lstStyle/>
          <a:p>
            <a:endParaRPr lang="en-US"/>
          </a:p>
        </p:txBody>
      </p:sp>
      <p:cxnSp>
        <p:nvCxnSpPr>
          <p:cNvPr id="15" name="Straight Connector 14">
            <a:extLst>
              <a:ext uri="{FF2B5EF4-FFF2-40B4-BE49-F238E27FC236}">
                <a16:creationId xmlns:a16="http://schemas.microsoft.com/office/drawing/2014/main" id="{1F2746F5-82A0-4993-A278-5D3C5A1AF716}"/>
              </a:ext>
            </a:extLst>
          </p:cNvPr>
          <p:cNvCxnSpPr>
            <a:cxnSpLocks/>
          </p:cNvCxnSpPr>
          <p:nvPr userDrawn="1"/>
        </p:nvCxnSpPr>
        <p:spPr>
          <a:xfrm>
            <a:off x="3019648" y="1672172"/>
            <a:ext cx="0" cy="4728628"/>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3B15764-E6FF-41DB-9D01-CC3A1D44B591}"/>
              </a:ext>
            </a:extLst>
          </p:cNvPr>
          <p:cNvCxnSpPr>
            <a:cxnSpLocks/>
          </p:cNvCxnSpPr>
          <p:nvPr userDrawn="1"/>
        </p:nvCxnSpPr>
        <p:spPr>
          <a:xfrm>
            <a:off x="5269312" y="1672172"/>
            <a:ext cx="0" cy="4728627"/>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FB448C3-1ED6-4443-8139-270D0C0E0B07}"/>
              </a:ext>
            </a:extLst>
          </p:cNvPr>
          <p:cNvCxnSpPr>
            <a:cxnSpLocks/>
          </p:cNvCxnSpPr>
          <p:nvPr userDrawn="1"/>
        </p:nvCxnSpPr>
        <p:spPr>
          <a:xfrm>
            <a:off x="7527918" y="1672172"/>
            <a:ext cx="0" cy="4728628"/>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B17D459-A282-4758-9A03-6DA093FB3C09}"/>
              </a:ext>
            </a:extLst>
          </p:cNvPr>
          <p:cNvCxnSpPr>
            <a:cxnSpLocks/>
          </p:cNvCxnSpPr>
          <p:nvPr userDrawn="1"/>
        </p:nvCxnSpPr>
        <p:spPr>
          <a:xfrm>
            <a:off x="9784609" y="1672172"/>
            <a:ext cx="0" cy="4728627"/>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sp>
        <p:nvSpPr>
          <p:cNvPr id="22" name="Title 21">
            <a:extLst>
              <a:ext uri="{FF2B5EF4-FFF2-40B4-BE49-F238E27FC236}">
                <a16:creationId xmlns:a16="http://schemas.microsoft.com/office/drawing/2014/main" id="{959BC1E9-62E4-417D-AD77-CA7A7DACE4DD}"/>
              </a:ext>
            </a:extLst>
          </p:cNvPr>
          <p:cNvSpPr>
            <a:spLocks noGrp="1"/>
          </p:cNvSpPr>
          <p:nvPr>
            <p:ph type="title" hasCustomPrompt="1"/>
          </p:nvPr>
        </p:nvSpPr>
        <p:spPr>
          <a:xfrm>
            <a:off x="1066800" y="1066800"/>
            <a:ext cx="10668000" cy="427038"/>
          </a:xfrm>
        </p:spPr>
        <p:txBody>
          <a:bodyPr/>
          <a:lstStyle>
            <a:lvl1pPr>
              <a:defRPr/>
            </a:lvl1pPr>
          </a:lstStyle>
          <a:p>
            <a:r>
              <a:rPr lang="en-US"/>
              <a:t>Speakers</a:t>
            </a:r>
          </a:p>
        </p:txBody>
      </p:sp>
      <p:sp>
        <p:nvSpPr>
          <p:cNvPr id="34" name="Text Placeholder 6">
            <a:extLst>
              <a:ext uri="{FF2B5EF4-FFF2-40B4-BE49-F238E27FC236}">
                <a16:creationId xmlns:a16="http://schemas.microsoft.com/office/drawing/2014/main" id="{69CDBE1A-42F6-467A-AE0E-4DFA9DAFAD11}"/>
              </a:ext>
            </a:extLst>
          </p:cNvPr>
          <p:cNvSpPr>
            <a:spLocks noGrp="1"/>
          </p:cNvSpPr>
          <p:nvPr>
            <p:ph type="body" sz="quarter" idx="25"/>
          </p:nvPr>
        </p:nvSpPr>
        <p:spPr>
          <a:xfrm>
            <a:off x="1066802" y="4613326"/>
            <a:ext cx="1647087" cy="1787474"/>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D420A9B-A782-406C-8BDB-E3C0FEFCE8BB}"/>
              </a:ext>
            </a:extLst>
          </p:cNvPr>
          <p:cNvSpPr>
            <a:spLocks noGrp="1"/>
          </p:cNvSpPr>
          <p:nvPr>
            <p:ph type="body" sz="quarter" idx="26" hasCustomPrompt="1"/>
          </p:nvPr>
        </p:nvSpPr>
        <p:spPr>
          <a:xfrm>
            <a:off x="106680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0BD0B8E4-9956-4BF6-ACA0-A5B6EC8530EB}"/>
              </a:ext>
            </a:extLst>
          </p:cNvPr>
          <p:cNvSpPr>
            <a:spLocks noGrp="1"/>
          </p:cNvSpPr>
          <p:nvPr>
            <p:ph type="body" sz="quarter" idx="27" hasCustomPrompt="1"/>
          </p:nvPr>
        </p:nvSpPr>
        <p:spPr>
          <a:xfrm>
            <a:off x="106713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AC0FCA7E-7A78-4AB2-ACAE-90E9F94EFD7F}"/>
              </a:ext>
            </a:extLst>
          </p:cNvPr>
          <p:cNvSpPr>
            <a:spLocks noGrp="1"/>
          </p:cNvSpPr>
          <p:nvPr>
            <p:ph type="body" sz="quarter" idx="28"/>
          </p:nvPr>
        </p:nvSpPr>
        <p:spPr>
          <a:xfrm>
            <a:off x="3314764" y="4613326"/>
            <a:ext cx="1647087" cy="1787474"/>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E7251C1C-4D47-409E-8B78-F46C8106B036}"/>
              </a:ext>
            </a:extLst>
          </p:cNvPr>
          <p:cNvSpPr>
            <a:spLocks noGrp="1"/>
          </p:cNvSpPr>
          <p:nvPr>
            <p:ph type="body" sz="quarter" idx="29" hasCustomPrompt="1"/>
          </p:nvPr>
        </p:nvSpPr>
        <p:spPr>
          <a:xfrm>
            <a:off x="3314763"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D60F9786-73AB-4D89-88D6-95BB0AEAAE66}"/>
              </a:ext>
            </a:extLst>
          </p:cNvPr>
          <p:cNvSpPr>
            <a:spLocks noGrp="1"/>
          </p:cNvSpPr>
          <p:nvPr>
            <p:ph type="body" sz="quarter" idx="30" hasCustomPrompt="1"/>
          </p:nvPr>
        </p:nvSpPr>
        <p:spPr>
          <a:xfrm>
            <a:off x="3315098"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E5B6CBF5-0653-467D-BD61-9018FBE50249}"/>
              </a:ext>
            </a:extLst>
          </p:cNvPr>
          <p:cNvSpPr>
            <a:spLocks noGrp="1"/>
          </p:cNvSpPr>
          <p:nvPr>
            <p:ph type="body" sz="quarter" idx="31"/>
          </p:nvPr>
        </p:nvSpPr>
        <p:spPr>
          <a:xfrm>
            <a:off x="5564392" y="4613326"/>
            <a:ext cx="1647087" cy="1787474"/>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285BFE41-43F6-4280-8E02-683A11B50FE9}"/>
              </a:ext>
            </a:extLst>
          </p:cNvPr>
          <p:cNvSpPr>
            <a:spLocks noGrp="1"/>
          </p:cNvSpPr>
          <p:nvPr>
            <p:ph type="body" sz="quarter" idx="32" hasCustomPrompt="1"/>
          </p:nvPr>
        </p:nvSpPr>
        <p:spPr>
          <a:xfrm>
            <a:off x="556439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7A64D7DD-9246-4DCA-BECA-8189269B4DAF}"/>
              </a:ext>
            </a:extLst>
          </p:cNvPr>
          <p:cNvSpPr>
            <a:spLocks noGrp="1"/>
          </p:cNvSpPr>
          <p:nvPr>
            <p:ph type="body" sz="quarter" idx="33" hasCustomPrompt="1"/>
          </p:nvPr>
        </p:nvSpPr>
        <p:spPr>
          <a:xfrm>
            <a:off x="556472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11498FF5-C71F-4F2C-AFE6-C32D1F05E1B0}"/>
              </a:ext>
            </a:extLst>
          </p:cNvPr>
          <p:cNvSpPr>
            <a:spLocks noGrp="1"/>
          </p:cNvSpPr>
          <p:nvPr>
            <p:ph type="body" sz="quarter" idx="34"/>
          </p:nvPr>
        </p:nvSpPr>
        <p:spPr>
          <a:xfrm>
            <a:off x="7832718" y="4613326"/>
            <a:ext cx="1647087" cy="1787474"/>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37653DC7-359E-473D-8CA4-C5C1AA26AAE0}"/>
              </a:ext>
            </a:extLst>
          </p:cNvPr>
          <p:cNvSpPr>
            <a:spLocks noGrp="1"/>
          </p:cNvSpPr>
          <p:nvPr>
            <p:ph type="body" sz="quarter" idx="35" hasCustomPrompt="1"/>
          </p:nvPr>
        </p:nvSpPr>
        <p:spPr>
          <a:xfrm>
            <a:off x="7832717"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0795A046-052B-4D12-8A4F-562037BC8197}"/>
              </a:ext>
            </a:extLst>
          </p:cNvPr>
          <p:cNvSpPr>
            <a:spLocks noGrp="1"/>
          </p:cNvSpPr>
          <p:nvPr>
            <p:ph type="body" sz="quarter" idx="36" hasCustomPrompt="1"/>
          </p:nvPr>
        </p:nvSpPr>
        <p:spPr>
          <a:xfrm>
            <a:off x="7833052"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9D576285-2168-4C9F-85EF-BE693501AF7B}"/>
              </a:ext>
            </a:extLst>
          </p:cNvPr>
          <p:cNvSpPr>
            <a:spLocks noGrp="1"/>
          </p:cNvSpPr>
          <p:nvPr>
            <p:ph type="body" sz="quarter" idx="37"/>
          </p:nvPr>
        </p:nvSpPr>
        <p:spPr>
          <a:xfrm>
            <a:off x="10086751" y="4613326"/>
            <a:ext cx="1647087" cy="1787474"/>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C4D0B91A-B250-4E2C-9A4C-C9CD258B34AB}"/>
              </a:ext>
            </a:extLst>
          </p:cNvPr>
          <p:cNvSpPr>
            <a:spLocks noGrp="1"/>
          </p:cNvSpPr>
          <p:nvPr>
            <p:ph type="body" sz="quarter" idx="38" hasCustomPrompt="1"/>
          </p:nvPr>
        </p:nvSpPr>
        <p:spPr>
          <a:xfrm>
            <a:off x="10086750"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C97E3C2E-8F64-4FBC-9BCE-50948ADBC1CC}"/>
              </a:ext>
            </a:extLst>
          </p:cNvPr>
          <p:cNvSpPr>
            <a:spLocks noGrp="1"/>
          </p:cNvSpPr>
          <p:nvPr>
            <p:ph type="body" sz="quarter" idx="39" hasCustomPrompt="1"/>
          </p:nvPr>
        </p:nvSpPr>
        <p:spPr>
          <a:xfrm>
            <a:off x="10087085"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2569694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1_Profile - 8">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4" name="Text Placeholder 9">
            <a:extLst>
              <a:ext uri="{FF2B5EF4-FFF2-40B4-BE49-F238E27FC236}">
                <a16:creationId xmlns:a16="http://schemas.microsoft.com/office/drawing/2014/main" id="{5DF02A14-1598-4A28-B657-EEFC9753E98B}"/>
              </a:ext>
            </a:extLst>
          </p:cNvPr>
          <p:cNvSpPr>
            <a:spLocks noGrp="1"/>
          </p:cNvSpPr>
          <p:nvPr>
            <p:ph type="body" sz="quarter" idx="27" hasCustomPrompt="1"/>
          </p:nvPr>
        </p:nvSpPr>
        <p:spPr>
          <a:xfrm>
            <a:off x="1409695" y="2728063"/>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5" name="Text Placeholder 9">
            <a:extLst>
              <a:ext uri="{FF2B5EF4-FFF2-40B4-BE49-F238E27FC236}">
                <a16:creationId xmlns:a16="http://schemas.microsoft.com/office/drawing/2014/main" id="{00741A7A-C4B5-4BEA-88E6-D284AD884FA1}"/>
              </a:ext>
            </a:extLst>
          </p:cNvPr>
          <p:cNvSpPr>
            <a:spLocks noGrp="1"/>
          </p:cNvSpPr>
          <p:nvPr>
            <p:ph type="body" sz="quarter" idx="28" hasCustomPrompt="1"/>
          </p:nvPr>
        </p:nvSpPr>
        <p:spPr>
          <a:xfrm>
            <a:off x="1409694" y="5699864"/>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6" name="Text Placeholder 9">
            <a:extLst>
              <a:ext uri="{FF2B5EF4-FFF2-40B4-BE49-F238E27FC236}">
                <a16:creationId xmlns:a16="http://schemas.microsoft.com/office/drawing/2014/main" id="{27972EF4-12EF-4E35-ADB5-93401658737B}"/>
              </a:ext>
            </a:extLst>
          </p:cNvPr>
          <p:cNvSpPr>
            <a:spLocks noGrp="1"/>
          </p:cNvSpPr>
          <p:nvPr>
            <p:ph type="body" sz="quarter" idx="29" hasCustomPrompt="1"/>
          </p:nvPr>
        </p:nvSpPr>
        <p:spPr>
          <a:xfrm>
            <a:off x="3886383" y="2728063"/>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7" name="Text Placeholder 9">
            <a:extLst>
              <a:ext uri="{FF2B5EF4-FFF2-40B4-BE49-F238E27FC236}">
                <a16:creationId xmlns:a16="http://schemas.microsoft.com/office/drawing/2014/main" id="{AD64064C-DF93-4776-B4C5-C2505A746C22}"/>
              </a:ext>
            </a:extLst>
          </p:cNvPr>
          <p:cNvSpPr>
            <a:spLocks noGrp="1"/>
          </p:cNvSpPr>
          <p:nvPr>
            <p:ph type="body" sz="quarter" idx="30" hasCustomPrompt="1"/>
          </p:nvPr>
        </p:nvSpPr>
        <p:spPr>
          <a:xfrm>
            <a:off x="3886382" y="5699864"/>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8" name="Text Placeholder 9">
            <a:extLst>
              <a:ext uri="{FF2B5EF4-FFF2-40B4-BE49-F238E27FC236}">
                <a16:creationId xmlns:a16="http://schemas.microsoft.com/office/drawing/2014/main" id="{B842FA7A-C305-41C4-9811-CD581B720471}"/>
              </a:ext>
            </a:extLst>
          </p:cNvPr>
          <p:cNvSpPr>
            <a:spLocks noGrp="1"/>
          </p:cNvSpPr>
          <p:nvPr>
            <p:ph type="body" sz="quarter" idx="31" hasCustomPrompt="1"/>
          </p:nvPr>
        </p:nvSpPr>
        <p:spPr>
          <a:xfrm>
            <a:off x="6351308" y="2722747"/>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9" name="Text Placeholder 9">
            <a:extLst>
              <a:ext uri="{FF2B5EF4-FFF2-40B4-BE49-F238E27FC236}">
                <a16:creationId xmlns:a16="http://schemas.microsoft.com/office/drawing/2014/main" id="{EBC1F0BE-F9B2-487E-BEDA-4426EE70ED52}"/>
              </a:ext>
            </a:extLst>
          </p:cNvPr>
          <p:cNvSpPr>
            <a:spLocks noGrp="1"/>
          </p:cNvSpPr>
          <p:nvPr>
            <p:ph type="body" sz="quarter" idx="32" hasCustomPrompt="1"/>
          </p:nvPr>
        </p:nvSpPr>
        <p:spPr>
          <a:xfrm>
            <a:off x="6351307" y="5694548"/>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0" name="Text Placeholder 9">
            <a:extLst>
              <a:ext uri="{FF2B5EF4-FFF2-40B4-BE49-F238E27FC236}">
                <a16:creationId xmlns:a16="http://schemas.microsoft.com/office/drawing/2014/main" id="{C61C9199-A507-421B-8163-2090058712A1}"/>
              </a:ext>
            </a:extLst>
          </p:cNvPr>
          <p:cNvSpPr>
            <a:spLocks noGrp="1"/>
          </p:cNvSpPr>
          <p:nvPr>
            <p:ph type="body" sz="quarter" idx="33" hasCustomPrompt="1"/>
          </p:nvPr>
        </p:nvSpPr>
        <p:spPr>
          <a:xfrm>
            <a:off x="8827991" y="2722747"/>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1" name="Text Placeholder 9">
            <a:extLst>
              <a:ext uri="{FF2B5EF4-FFF2-40B4-BE49-F238E27FC236}">
                <a16:creationId xmlns:a16="http://schemas.microsoft.com/office/drawing/2014/main" id="{654EB709-4A35-4308-B417-6C0694269854}"/>
              </a:ext>
            </a:extLst>
          </p:cNvPr>
          <p:cNvSpPr>
            <a:spLocks noGrp="1"/>
          </p:cNvSpPr>
          <p:nvPr>
            <p:ph type="body" sz="quarter" idx="34" hasCustomPrompt="1"/>
          </p:nvPr>
        </p:nvSpPr>
        <p:spPr>
          <a:xfrm>
            <a:off x="8827990" y="5694548"/>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2" name="Picture Placeholder 9">
            <a:extLst>
              <a:ext uri="{FF2B5EF4-FFF2-40B4-BE49-F238E27FC236}">
                <a16:creationId xmlns:a16="http://schemas.microsoft.com/office/drawing/2014/main" id="{E7631B1A-0B3D-48B3-91C6-E9A3CFE5A2A9}"/>
              </a:ext>
            </a:extLst>
          </p:cNvPr>
          <p:cNvSpPr>
            <a:spLocks noGrp="1"/>
          </p:cNvSpPr>
          <p:nvPr>
            <p:ph type="pic" sz="quarter" idx="15"/>
          </p:nvPr>
        </p:nvSpPr>
        <p:spPr>
          <a:xfrm>
            <a:off x="1409694" y="762000"/>
            <a:ext cx="1966065" cy="1960747"/>
          </a:xfrm>
          <a:solidFill>
            <a:schemeClr val="bg1"/>
          </a:solidFill>
        </p:spPr>
        <p:txBody>
          <a:bodyPr/>
          <a:lstStyle/>
          <a:p>
            <a:endParaRPr lang="en-US"/>
          </a:p>
        </p:txBody>
      </p:sp>
      <p:sp>
        <p:nvSpPr>
          <p:cNvPr id="63" name="Picture Placeholder 9">
            <a:extLst>
              <a:ext uri="{FF2B5EF4-FFF2-40B4-BE49-F238E27FC236}">
                <a16:creationId xmlns:a16="http://schemas.microsoft.com/office/drawing/2014/main" id="{C9A53352-0938-42F3-97BD-FADD29A5BE47}"/>
              </a:ext>
            </a:extLst>
          </p:cNvPr>
          <p:cNvSpPr>
            <a:spLocks noGrp="1"/>
          </p:cNvSpPr>
          <p:nvPr>
            <p:ph type="pic" sz="quarter" idx="35"/>
          </p:nvPr>
        </p:nvSpPr>
        <p:spPr>
          <a:xfrm>
            <a:off x="3886382" y="761999"/>
            <a:ext cx="1966065" cy="1960747"/>
          </a:xfrm>
          <a:solidFill>
            <a:schemeClr val="bg1"/>
          </a:solidFill>
        </p:spPr>
        <p:txBody>
          <a:bodyPr/>
          <a:lstStyle/>
          <a:p>
            <a:endParaRPr lang="en-US"/>
          </a:p>
        </p:txBody>
      </p:sp>
      <p:sp>
        <p:nvSpPr>
          <p:cNvPr id="64" name="Picture Placeholder 9">
            <a:extLst>
              <a:ext uri="{FF2B5EF4-FFF2-40B4-BE49-F238E27FC236}">
                <a16:creationId xmlns:a16="http://schemas.microsoft.com/office/drawing/2014/main" id="{EC75C14D-22A2-4680-B05D-C097DB3BBD04}"/>
              </a:ext>
            </a:extLst>
          </p:cNvPr>
          <p:cNvSpPr>
            <a:spLocks noGrp="1"/>
          </p:cNvSpPr>
          <p:nvPr>
            <p:ph type="pic" sz="quarter" idx="36"/>
          </p:nvPr>
        </p:nvSpPr>
        <p:spPr>
          <a:xfrm>
            <a:off x="6363069" y="749952"/>
            <a:ext cx="1966065" cy="1960747"/>
          </a:xfrm>
          <a:solidFill>
            <a:schemeClr val="bg1"/>
          </a:solidFill>
        </p:spPr>
        <p:txBody>
          <a:bodyPr/>
          <a:lstStyle/>
          <a:p>
            <a:endParaRPr lang="en-US"/>
          </a:p>
        </p:txBody>
      </p:sp>
      <p:sp>
        <p:nvSpPr>
          <p:cNvPr id="65" name="Picture Placeholder 9">
            <a:extLst>
              <a:ext uri="{FF2B5EF4-FFF2-40B4-BE49-F238E27FC236}">
                <a16:creationId xmlns:a16="http://schemas.microsoft.com/office/drawing/2014/main" id="{CC42A013-A65C-4D60-A0A7-486D5284C798}"/>
              </a:ext>
            </a:extLst>
          </p:cNvPr>
          <p:cNvSpPr>
            <a:spLocks noGrp="1"/>
          </p:cNvSpPr>
          <p:nvPr>
            <p:ph type="pic" sz="quarter" idx="37"/>
          </p:nvPr>
        </p:nvSpPr>
        <p:spPr>
          <a:xfrm>
            <a:off x="8839757" y="749951"/>
            <a:ext cx="1966065" cy="1960747"/>
          </a:xfrm>
          <a:solidFill>
            <a:schemeClr val="bg1"/>
          </a:solidFill>
        </p:spPr>
        <p:txBody>
          <a:bodyPr/>
          <a:lstStyle/>
          <a:p>
            <a:endParaRPr lang="en-US"/>
          </a:p>
        </p:txBody>
      </p:sp>
      <p:sp>
        <p:nvSpPr>
          <p:cNvPr id="66" name="Picture Placeholder 9">
            <a:extLst>
              <a:ext uri="{FF2B5EF4-FFF2-40B4-BE49-F238E27FC236}">
                <a16:creationId xmlns:a16="http://schemas.microsoft.com/office/drawing/2014/main" id="{D4C73487-CB87-4FEA-89FD-6649F3651BCA}"/>
              </a:ext>
            </a:extLst>
          </p:cNvPr>
          <p:cNvSpPr>
            <a:spLocks noGrp="1"/>
          </p:cNvSpPr>
          <p:nvPr>
            <p:ph type="pic" sz="quarter" idx="38"/>
          </p:nvPr>
        </p:nvSpPr>
        <p:spPr>
          <a:xfrm>
            <a:off x="1409694" y="3727068"/>
            <a:ext cx="1966065" cy="1960747"/>
          </a:xfrm>
          <a:solidFill>
            <a:schemeClr val="bg1"/>
          </a:solidFill>
        </p:spPr>
        <p:txBody>
          <a:bodyPr/>
          <a:lstStyle/>
          <a:p>
            <a:endParaRPr lang="en-US"/>
          </a:p>
        </p:txBody>
      </p:sp>
      <p:sp>
        <p:nvSpPr>
          <p:cNvPr id="67" name="Picture Placeholder 9">
            <a:extLst>
              <a:ext uri="{FF2B5EF4-FFF2-40B4-BE49-F238E27FC236}">
                <a16:creationId xmlns:a16="http://schemas.microsoft.com/office/drawing/2014/main" id="{EAF4C6E8-0958-4E2E-8C4B-2F5F22E51094}"/>
              </a:ext>
            </a:extLst>
          </p:cNvPr>
          <p:cNvSpPr>
            <a:spLocks noGrp="1"/>
          </p:cNvSpPr>
          <p:nvPr>
            <p:ph type="pic" sz="quarter" idx="39"/>
          </p:nvPr>
        </p:nvSpPr>
        <p:spPr>
          <a:xfrm>
            <a:off x="3886382" y="3727067"/>
            <a:ext cx="1966065" cy="1960747"/>
          </a:xfrm>
          <a:solidFill>
            <a:schemeClr val="bg1"/>
          </a:solidFill>
        </p:spPr>
        <p:txBody>
          <a:bodyPr/>
          <a:lstStyle/>
          <a:p>
            <a:endParaRPr lang="en-US"/>
          </a:p>
        </p:txBody>
      </p:sp>
      <p:sp>
        <p:nvSpPr>
          <p:cNvPr id="68" name="Picture Placeholder 9">
            <a:extLst>
              <a:ext uri="{FF2B5EF4-FFF2-40B4-BE49-F238E27FC236}">
                <a16:creationId xmlns:a16="http://schemas.microsoft.com/office/drawing/2014/main" id="{D264C686-C118-48F8-9F4A-9366C3E7AFD4}"/>
              </a:ext>
            </a:extLst>
          </p:cNvPr>
          <p:cNvSpPr>
            <a:spLocks noGrp="1"/>
          </p:cNvSpPr>
          <p:nvPr>
            <p:ph type="pic" sz="quarter" idx="40"/>
          </p:nvPr>
        </p:nvSpPr>
        <p:spPr>
          <a:xfrm>
            <a:off x="6363069" y="3715020"/>
            <a:ext cx="1966065" cy="1960747"/>
          </a:xfrm>
          <a:solidFill>
            <a:schemeClr val="bg1"/>
          </a:solidFill>
        </p:spPr>
        <p:txBody>
          <a:bodyPr/>
          <a:lstStyle/>
          <a:p>
            <a:endParaRPr lang="en-US"/>
          </a:p>
        </p:txBody>
      </p:sp>
      <p:sp>
        <p:nvSpPr>
          <p:cNvPr id="69" name="Picture Placeholder 9">
            <a:extLst>
              <a:ext uri="{FF2B5EF4-FFF2-40B4-BE49-F238E27FC236}">
                <a16:creationId xmlns:a16="http://schemas.microsoft.com/office/drawing/2014/main" id="{E5940943-C551-4788-9F05-921FAAC2C43F}"/>
              </a:ext>
            </a:extLst>
          </p:cNvPr>
          <p:cNvSpPr>
            <a:spLocks noGrp="1"/>
          </p:cNvSpPr>
          <p:nvPr>
            <p:ph type="pic" sz="quarter" idx="41"/>
          </p:nvPr>
        </p:nvSpPr>
        <p:spPr>
          <a:xfrm>
            <a:off x="8839757" y="3715019"/>
            <a:ext cx="1966065" cy="1960747"/>
          </a:xfrm>
          <a:solidFill>
            <a:schemeClr val="bg1"/>
          </a:solidFill>
        </p:spPr>
        <p:txBody>
          <a:bodyPr/>
          <a:lstStyle/>
          <a:p>
            <a:endParaRPr lang="en-US"/>
          </a:p>
        </p:txBody>
      </p:sp>
    </p:spTree>
    <p:extLst>
      <p:ext uri="{BB962C8B-B14F-4D97-AF65-F5344CB8AC3E}">
        <p14:creationId xmlns:p14="http://schemas.microsoft.com/office/powerpoint/2010/main" val="35601965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272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afety Mom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2EB0C13-816A-4C89-8B79-0523E44516BC}"/>
              </a:ext>
            </a:extLst>
          </p:cNvPr>
          <p:cNvSpPr txBox="1">
            <a:spLocks/>
          </p:cNvSpPr>
          <p:nvPr userDrawn="1"/>
        </p:nvSpPr>
        <p:spPr>
          <a:xfrm>
            <a:off x="1066800" y="1687287"/>
            <a:ext cx="2962275" cy="1974842"/>
          </a:xfrm>
          <a:prstGeom prst="rect">
            <a:avLst/>
          </a:prstGeom>
          <a:noFill/>
        </p:spPr>
        <p:txBody>
          <a:bodyPr vert="horz" lIns="0" tIns="0" rIns="0" bIns="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4200"/>
              </a:lnSpc>
            </a:pPr>
            <a:r>
              <a:rPr lang="en-US" sz="4000" b="1">
                <a:solidFill>
                  <a:schemeClr val="bg1"/>
                </a:solidFill>
                <a:latin typeface="Century Gothic" panose="020B0502020202020204" pitchFamily="34" charset="0"/>
              </a:rPr>
              <a:t>Safety </a:t>
            </a:r>
            <a:br>
              <a:rPr lang="en-US" sz="4000" b="1">
                <a:solidFill>
                  <a:schemeClr val="bg1"/>
                </a:solidFill>
                <a:latin typeface="Century Gothic" panose="020B0502020202020204" pitchFamily="34" charset="0"/>
              </a:rPr>
            </a:br>
            <a:r>
              <a:rPr lang="en-US" sz="4000" b="1">
                <a:solidFill>
                  <a:schemeClr val="bg1"/>
                </a:solidFill>
                <a:latin typeface="Century Gothic" panose="020B0502020202020204" pitchFamily="34" charset="0"/>
              </a:rPr>
              <a:t>Moment</a:t>
            </a:r>
          </a:p>
        </p:txBody>
      </p:sp>
      <p:sp>
        <p:nvSpPr>
          <p:cNvPr id="8" name="Picture Placeholder 5">
            <a:extLst>
              <a:ext uri="{FF2B5EF4-FFF2-40B4-BE49-F238E27FC236}">
                <a16:creationId xmlns:a16="http://schemas.microsoft.com/office/drawing/2014/main" id="{1C7C499E-A9F8-4A07-B925-425EF59ED727}"/>
              </a:ext>
            </a:extLst>
          </p:cNvPr>
          <p:cNvSpPr>
            <a:spLocks noGrp="1"/>
          </p:cNvSpPr>
          <p:nvPr>
            <p:ph type="pic" sz="quarter" idx="10"/>
          </p:nvPr>
        </p:nvSpPr>
        <p:spPr>
          <a:xfrm>
            <a:off x="4490628" y="0"/>
            <a:ext cx="7701372" cy="6781800"/>
          </a:xfrm>
          <a:prstGeom prst="rect">
            <a:avLst/>
          </a:prstGeom>
        </p:spPr>
        <p:txBody>
          <a:bodyPr>
            <a:normAutofit/>
          </a:bodyPr>
          <a:lstStyle>
            <a:lvl1pPr marL="0" indent="0">
              <a:buNone/>
              <a:defRPr sz="1125"/>
            </a:lvl1pPr>
          </a:lstStyle>
          <a:p>
            <a:r>
              <a:rPr lang="en-US"/>
              <a:t>Click icon to add picture</a:t>
            </a:r>
          </a:p>
        </p:txBody>
      </p:sp>
      <p:sp>
        <p:nvSpPr>
          <p:cNvPr id="10" name="Rectangle 9">
            <a:extLst>
              <a:ext uri="{FF2B5EF4-FFF2-40B4-BE49-F238E27FC236}">
                <a16:creationId xmlns:a16="http://schemas.microsoft.com/office/drawing/2014/main" id="{499D99E0-7A53-4774-B32D-57B7314642B3}"/>
              </a:ext>
            </a:extLst>
          </p:cNvPr>
          <p:cNvSpPr/>
          <p:nvPr userDrawn="1"/>
        </p:nvSpPr>
        <p:spPr>
          <a:xfrm>
            <a:off x="0" y="6788158"/>
            <a:ext cx="12192000" cy="91440"/>
          </a:xfrm>
          <a:prstGeom prst="rect">
            <a:avLst/>
          </a:prstGeom>
          <a:solidFill>
            <a:srgbClr val="ED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05869F8-1B01-4453-B10A-4526793D6B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800" y="2080960"/>
            <a:ext cx="1534239" cy="228638"/>
          </a:xfrm>
          <a:prstGeom prst="rect">
            <a:avLst/>
          </a:prstGeom>
        </p:spPr>
      </p:pic>
      <p:sp>
        <p:nvSpPr>
          <p:cNvPr id="12" name="Text Placeholder 8">
            <a:extLst>
              <a:ext uri="{FF2B5EF4-FFF2-40B4-BE49-F238E27FC236}">
                <a16:creationId xmlns:a16="http://schemas.microsoft.com/office/drawing/2014/main" id="{F284CE0A-9C49-4F52-9650-92DB30FAB210}"/>
              </a:ext>
            </a:extLst>
          </p:cNvPr>
          <p:cNvSpPr>
            <a:spLocks noGrp="1"/>
          </p:cNvSpPr>
          <p:nvPr>
            <p:ph type="body" sz="quarter" idx="11"/>
          </p:nvPr>
        </p:nvSpPr>
        <p:spPr>
          <a:xfrm>
            <a:off x="1066801" y="4049486"/>
            <a:ext cx="2962768" cy="2351314"/>
          </a:xfrm>
          <a:prstGeom prst="rect">
            <a:avLst/>
          </a:prstGeom>
        </p:spPr>
        <p:txBody>
          <a:bodyPr lIns="0" tIns="0" rIns="0" bIns="0"/>
          <a:lstStyle>
            <a:lvl1pPr>
              <a:defRPr sz="20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2B874AAD-988E-45B1-8F75-E55E0F92AB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6" name="Picture 15">
            <a:extLst>
              <a:ext uri="{FF2B5EF4-FFF2-40B4-BE49-F238E27FC236}">
                <a16:creationId xmlns:a16="http://schemas.microsoft.com/office/drawing/2014/main" id="{79E831A7-AA8F-4B84-A5B1-9AFCC1A807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1" y="1066800"/>
            <a:ext cx="304800" cy="304800"/>
          </a:xfrm>
          <a:prstGeom prst="rect">
            <a:avLst/>
          </a:prstGeom>
        </p:spPr>
      </p:pic>
    </p:spTree>
    <p:extLst>
      <p:ext uri="{BB962C8B-B14F-4D97-AF65-F5344CB8AC3E}">
        <p14:creationId xmlns:p14="http://schemas.microsoft.com/office/powerpoint/2010/main" val="37235196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Inclusion &amp; Diversity">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1C7C499E-A9F8-4A07-B925-425EF59ED727}"/>
              </a:ext>
            </a:extLst>
          </p:cNvPr>
          <p:cNvSpPr>
            <a:spLocks noGrp="1"/>
          </p:cNvSpPr>
          <p:nvPr>
            <p:ph type="pic" sz="quarter" idx="10"/>
          </p:nvPr>
        </p:nvSpPr>
        <p:spPr>
          <a:xfrm>
            <a:off x="4490628" y="0"/>
            <a:ext cx="7701372" cy="6858000"/>
          </a:xfrm>
          <a:prstGeom prst="rect">
            <a:avLst/>
          </a:prstGeom>
        </p:spPr>
        <p:txBody>
          <a:bodyPr>
            <a:normAutofit/>
          </a:bodyPr>
          <a:lstStyle>
            <a:lvl1pPr marL="0" indent="0">
              <a:buNone/>
              <a:defRPr sz="1125"/>
            </a:lvl1pPr>
          </a:lstStyle>
          <a:p>
            <a:r>
              <a:rPr lang="en-US"/>
              <a:t>Click icon to add picture</a:t>
            </a:r>
          </a:p>
        </p:txBody>
      </p:sp>
      <p:sp>
        <p:nvSpPr>
          <p:cNvPr id="6" name="Title 1">
            <a:extLst>
              <a:ext uri="{FF2B5EF4-FFF2-40B4-BE49-F238E27FC236}">
                <a16:creationId xmlns:a16="http://schemas.microsoft.com/office/drawing/2014/main" id="{ECD651B2-57F8-432E-B967-073B11E3A9CC}"/>
              </a:ext>
            </a:extLst>
          </p:cNvPr>
          <p:cNvSpPr txBox="1">
            <a:spLocks/>
          </p:cNvSpPr>
          <p:nvPr userDrawn="1"/>
        </p:nvSpPr>
        <p:spPr>
          <a:xfrm>
            <a:off x="1066800" y="1681844"/>
            <a:ext cx="2962275" cy="1974842"/>
          </a:xfrm>
          <a:prstGeom prst="rect">
            <a:avLst/>
          </a:prstGeom>
          <a:noFill/>
        </p:spPr>
        <p:txBody>
          <a:bodyPr vert="horz" lIns="0" tIns="0" rIns="0" bIns="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4200"/>
              </a:lnSpc>
            </a:pPr>
            <a:r>
              <a:rPr lang="en-US" sz="4000" b="1">
                <a:solidFill>
                  <a:schemeClr val="bg1"/>
                </a:solidFill>
                <a:latin typeface="Century Gothic" panose="020B0502020202020204" pitchFamily="34" charset="0"/>
              </a:rPr>
              <a:t>Inclusion &amp; Diversity </a:t>
            </a:r>
            <a:br>
              <a:rPr lang="en-US" sz="4000" b="1">
                <a:solidFill>
                  <a:schemeClr val="bg1"/>
                </a:solidFill>
                <a:latin typeface="Century Gothic" panose="020B0502020202020204" pitchFamily="34" charset="0"/>
              </a:rPr>
            </a:br>
            <a:r>
              <a:rPr lang="en-US" sz="4000" b="1">
                <a:solidFill>
                  <a:schemeClr val="bg1"/>
                </a:solidFill>
                <a:latin typeface="Century Gothic" panose="020B0502020202020204" pitchFamily="34" charset="0"/>
              </a:rPr>
              <a:t>Moment</a:t>
            </a:r>
          </a:p>
        </p:txBody>
      </p:sp>
      <p:sp>
        <p:nvSpPr>
          <p:cNvPr id="10" name="Text Placeholder 8">
            <a:extLst>
              <a:ext uri="{FF2B5EF4-FFF2-40B4-BE49-F238E27FC236}">
                <a16:creationId xmlns:a16="http://schemas.microsoft.com/office/drawing/2014/main" id="{E208763B-C8E8-4042-971A-AA56D3DBA688}"/>
              </a:ext>
            </a:extLst>
          </p:cNvPr>
          <p:cNvSpPr>
            <a:spLocks noGrp="1"/>
          </p:cNvSpPr>
          <p:nvPr>
            <p:ph type="body" sz="quarter" idx="12"/>
          </p:nvPr>
        </p:nvSpPr>
        <p:spPr>
          <a:xfrm>
            <a:off x="1066801" y="4044043"/>
            <a:ext cx="2962768" cy="2356757"/>
          </a:xfrm>
          <a:prstGeom prst="rect">
            <a:avLst/>
          </a:prstGeom>
        </p:spPr>
        <p:txBody>
          <a:bodyPr lIns="0" tIns="0" rIns="0" bIns="0"/>
          <a:lstStyle>
            <a:lvl1pPr>
              <a:defRPr sz="20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CA43BDF-D05E-4C72-AA8F-5DAAFC6E28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3" name="Picture 12">
            <a:extLst>
              <a:ext uri="{FF2B5EF4-FFF2-40B4-BE49-F238E27FC236}">
                <a16:creationId xmlns:a16="http://schemas.microsoft.com/office/drawing/2014/main" id="{09E6C8D8-5415-4303-B0E1-A050ED2B9EF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1" y="1066800"/>
            <a:ext cx="304800" cy="304800"/>
          </a:xfrm>
          <a:prstGeom prst="rect">
            <a:avLst/>
          </a:prstGeom>
        </p:spPr>
      </p:pic>
    </p:spTree>
    <p:extLst>
      <p:ext uri="{BB962C8B-B14F-4D97-AF65-F5344CB8AC3E}">
        <p14:creationId xmlns:p14="http://schemas.microsoft.com/office/powerpoint/2010/main" val="9682924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1066800"/>
            <a:ext cx="10058400" cy="427038"/>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066800" y="1798659"/>
            <a:ext cx="10058400" cy="4602141"/>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938B1903-3A64-483A-9B40-A7A936E1976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cxnSp>
        <p:nvCxnSpPr>
          <p:cNvPr id="5" name="Straight Connector 4">
            <a:extLst>
              <a:ext uri="{FF2B5EF4-FFF2-40B4-BE49-F238E27FC236}">
                <a16:creationId xmlns:a16="http://schemas.microsoft.com/office/drawing/2014/main" id="{C70A70B0-D5A2-42F8-8EE4-BAFFEE1EE73B}"/>
              </a:ext>
            </a:extLst>
          </p:cNvPr>
          <p:cNvCxnSpPr/>
          <p:nvPr userDrawn="1"/>
        </p:nvCxnSpPr>
        <p:spPr>
          <a:xfrm>
            <a:off x="605246" y="0"/>
            <a:ext cx="0" cy="6858000"/>
          </a:xfrm>
          <a:prstGeom prst="line">
            <a:avLst/>
          </a:prstGeom>
          <a:ln w="6350"/>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9962DE4E-2E23-4802-83AA-DAA99534B3A8}"/>
              </a:ext>
            </a:extLst>
          </p:cNvPr>
          <p:cNvSpPr>
            <a:spLocks noGrp="1"/>
          </p:cNvSpPr>
          <p:nvPr>
            <p:ph type="ftr" sz="quarter" idx="3"/>
          </p:nvPr>
        </p:nvSpPr>
        <p:spPr>
          <a:xfrm rot="16200000">
            <a:off x="-2590801" y="3352802"/>
            <a:ext cx="5791202" cy="304796"/>
          </a:xfrm>
          <a:prstGeom prst="rect">
            <a:avLst/>
          </a:prstGeom>
        </p:spPr>
        <p:txBody>
          <a:bodyPr vert="horz" lIns="0" tIns="0" rIns="0" bIns="0" rtlCol="0" anchor="ctr"/>
          <a:lstStyle>
            <a:lvl1pPr algn="ctr">
              <a:defRPr sz="900" cap="all" spc="300" baseline="0">
                <a:solidFill>
                  <a:srgbClr val="222222"/>
                </a:solidFill>
              </a:defRPr>
            </a:lvl1pPr>
          </a:lstStyle>
          <a:p>
            <a:r>
              <a:rPr lang="en-US"/>
              <a:t>County of Ventura</a:t>
            </a:r>
          </a:p>
        </p:txBody>
      </p:sp>
      <p:sp>
        <p:nvSpPr>
          <p:cNvPr id="9" name="Slide Number Placeholder 8">
            <a:extLst>
              <a:ext uri="{FF2B5EF4-FFF2-40B4-BE49-F238E27FC236}">
                <a16:creationId xmlns:a16="http://schemas.microsoft.com/office/drawing/2014/main" id="{2248869B-2AD7-49CA-80C0-017F6BD2AD04}"/>
              </a:ext>
            </a:extLst>
          </p:cNvPr>
          <p:cNvSpPr>
            <a:spLocks noGrp="1"/>
          </p:cNvSpPr>
          <p:nvPr>
            <p:ph type="sldNum" sz="quarter" idx="4"/>
          </p:nvPr>
        </p:nvSpPr>
        <p:spPr>
          <a:xfrm>
            <a:off x="152400" y="6400799"/>
            <a:ext cx="304799" cy="304801"/>
          </a:xfrm>
          <a:prstGeom prst="rect">
            <a:avLst/>
          </a:prstGeom>
        </p:spPr>
        <p:txBody>
          <a:bodyPr vert="horz" lIns="0" tIns="0" rIns="0" bIns="0" rtlCol="0" anchor="b"/>
          <a:lstStyle>
            <a:lvl1pPr algn="ctr">
              <a:defRPr sz="900">
                <a:solidFill>
                  <a:srgbClr val="222222"/>
                </a:solidFill>
              </a:defRPr>
            </a:lvl1pPr>
          </a:lstStyle>
          <a:p>
            <a:fld id="{DD01415F-5F32-4771-AE74-55868ADB41CE}" type="slidenum">
              <a:rPr lang="en-US" smtClean="0"/>
              <a:pPr/>
              <a:t>‹#›</a:t>
            </a:fld>
            <a:endParaRPr lang="en-US"/>
          </a:p>
        </p:txBody>
      </p:sp>
    </p:spTree>
    <p:extLst>
      <p:ext uri="{BB962C8B-B14F-4D97-AF65-F5344CB8AC3E}">
        <p14:creationId xmlns:p14="http://schemas.microsoft.com/office/powerpoint/2010/main" val="778437289"/>
      </p:ext>
    </p:extLst>
  </p:cSld>
  <p:clrMap bg1="lt1" tx1="dk1" bg2="lt2" tx2="dk2" accent1="accent1" accent2="accent2" accent3="accent3" accent4="accent4" accent5="accent5" accent6="accent6" hlink="hlink" folHlink="folHlink"/>
  <p:sldLayoutIdLst>
    <p:sldLayoutId id="2147483711" r:id="rId1"/>
    <p:sldLayoutId id="2147483710" r:id="rId2"/>
    <p:sldLayoutId id="2147483712" r:id="rId3"/>
    <p:sldLayoutId id="2147483714" r:id="rId4"/>
    <p:sldLayoutId id="2147483713" r:id="rId5"/>
    <p:sldLayoutId id="2147483715" r:id="rId6"/>
    <p:sldLayoutId id="2147483771" r:id="rId7"/>
    <p:sldLayoutId id="2147483716" r:id="rId8"/>
    <p:sldLayoutId id="2147483717" r:id="rId9"/>
    <p:sldLayoutId id="2147483718" r:id="rId10"/>
    <p:sldLayoutId id="2147483719" r:id="rId11"/>
    <p:sldLayoutId id="2147483808" r:id="rId12"/>
    <p:sldLayoutId id="2147483720" r:id="rId13"/>
    <p:sldLayoutId id="2147483721" r:id="rId14"/>
    <p:sldLayoutId id="2147483772" r:id="rId15"/>
    <p:sldLayoutId id="2147483722" r:id="rId16"/>
    <p:sldLayoutId id="2147483725" r:id="rId17"/>
    <p:sldLayoutId id="2147483728" r:id="rId18"/>
    <p:sldLayoutId id="2147483729" r:id="rId19"/>
    <p:sldLayoutId id="2147483731" r:id="rId20"/>
    <p:sldLayoutId id="2147483732" r:id="rId21"/>
    <p:sldLayoutId id="2147483809" r:id="rId22"/>
    <p:sldLayoutId id="2147483733" r:id="rId23"/>
    <p:sldLayoutId id="2147483734" r:id="rId24"/>
    <p:sldLayoutId id="2147483735" r:id="rId25"/>
    <p:sldLayoutId id="2147483760" r:id="rId26"/>
    <p:sldLayoutId id="2147483761" r:id="rId27"/>
    <p:sldLayoutId id="2147483762" r:id="rId28"/>
    <p:sldLayoutId id="2147483763" r:id="rId29"/>
    <p:sldLayoutId id="2147483764" r:id="rId30"/>
    <p:sldLayoutId id="2147483765" r:id="rId31"/>
    <p:sldLayoutId id="2147483766" r:id="rId32"/>
    <p:sldLayoutId id="2147483767" r:id="rId33"/>
    <p:sldLayoutId id="2147483768" r:id="rId34"/>
    <p:sldLayoutId id="2147483769" r:id="rId35"/>
    <p:sldLayoutId id="2147483770" r:id="rId36"/>
  </p:sldLayoutIdLst>
  <p:hf hd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0" indent="0" algn="l" defTabSz="685800" rtl="0" eaLnBrk="1" latinLnBrk="0" hangingPunct="1">
        <a:spcBef>
          <a:spcPct val="20000"/>
        </a:spcBef>
        <a:buFontTx/>
        <a:buNone/>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96">
          <p15:clr>
            <a:srgbClr val="F26B43"/>
          </p15:clr>
        </p15:guide>
        <p15:guide id="3" pos="7584">
          <p15:clr>
            <a:srgbClr val="F26B43"/>
          </p15:clr>
        </p15:guide>
        <p15:guide id="4" pos="384">
          <p15:clr>
            <a:srgbClr val="F26B43"/>
          </p15:clr>
        </p15:guide>
        <p15:guide id="5" pos="7296" userDrawn="1">
          <p15:clr>
            <a:srgbClr val="F26B43"/>
          </p15:clr>
        </p15:guide>
        <p15:guide id="6" orient="horz" pos="480">
          <p15:clr>
            <a:srgbClr val="F26B43"/>
          </p15:clr>
        </p15:guide>
        <p15:guide id="7" orient="horz" pos="4224">
          <p15:clr>
            <a:srgbClr val="F26B43"/>
          </p15:clr>
        </p15:guide>
        <p15:guide id="8" pos="288">
          <p15:clr>
            <a:srgbClr val="F26B43"/>
          </p15:clr>
        </p15:guide>
        <p15:guide id="9" orient="horz" pos="288">
          <p15:clr>
            <a:srgbClr val="F26B43"/>
          </p15:clr>
        </p15:guide>
        <p15:guide id="10" pos="7392">
          <p15:clr>
            <a:srgbClr val="F26B43"/>
          </p15:clr>
        </p15:guide>
        <p15:guide id="11" orient="horz" pos="96">
          <p15:clr>
            <a:srgbClr val="F26B43"/>
          </p15:clr>
        </p15:guide>
        <p15:guide id="12" orient="horz" pos="384">
          <p15:clr>
            <a:srgbClr val="F26B43"/>
          </p15:clr>
        </p15:guide>
        <p15:guide id="13" orient="horz" pos="4032">
          <p15:clr>
            <a:srgbClr val="F26B43"/>
          </p15:clr>
        </p15:guide>
        <p15:guide id="14" orient="horz" pos="672">
          <p15:clr>
            <a:srgbClr val="F26B43"/>
          </p15:clr>
        </p15:guide>
        <p15:guide id="15" pos="480">
          <p15:clr>
            <a:srgbClr val="F26B43"/>
          </p15:clr>
        </p15:guide>
        <p15:guide id="16" pos="7200">
          <p15:clr>
            <a:srgbClr val="F26B43"/>
          </p15:clr>
        </p15:guide>
        <p15:guide id="17" pos="672">
          <p15:clr>
            <a:srgbClr val="F26B43"/>
          </p15:clr>
        </p15:guide>
        <p15:guide id="18" pos="7008">
          <p15:clr>
            <a:srgbClr val="F26B43"/>
          </p15:clr>
        </p15:guide>
        <p15:guide id="20" pos="3744">
          <p15:clr>
            <a:srgbClr val="F26B43"/>
          </p15:clr>
        </p15:guide>
        <p15:guide id="21" pos="3936">
          <p15:clr>
            <a:srgbClr val="F26B43"/>
          </p15:clr>
        </p15:guide>
        <p15:guide id="22" orient="horz" pos="2160">
          <p15:clr>
            <a:srgbClr val="F26B43"/>
          </p15:clr>
        </p15:guide>
        <p15:guide id="23"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2222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1066800"/>
            <a:ext cx="10058400" cy="427038"/>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066800" y="1798659"/>
            <a:ext cx="10058400" cy="4602141"/>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938B1903-3A64-483A-9B40-A7A936E1976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cxnSp>
        <p:nvCxnSpPr>
          <p:cNvPr id="5" name="Straight Connector 4">
            <a:extLst>
              <a:ext uri="{FF2B5EF4-FFF2-40B4-BE49-F238E27FC236}">
                <a16:creationId xmlns:a16="http://schemas.microsoft.com/office/drawing/2014/main" id="{C70A70B0-D5A2-42F8-8EE4-BAFFEE1EE73B}"/>
              </a:ext>
            </a:extLst>
          </p:cNvPr>
          <p:cNvCxnSpPr/>
          <p:nvPr userDrawn="1"/>
        </p:nvCxnSpPr>
        <p:spPr>
          <a:xfrm>
            <a:off x="605246"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9962DE4E-2E23-4802-83AA-DAA99534B3A8}"/>
              </a:ext>
            </a:extLst>
          </p:cNvPr>
          <p:cNvSpPr>
            <a:spLocks noGrp="1"/>
          </p:cNvSpPr>
          <p:nvPr>
            <p:ph type="ftr" sz="quarter" idx="3"/>
          </p:nvPr>
        </p:nvSpPr>
        <p:spPr>
          <a:xfrm rot="16200000">
            <a:off x="-2590801" y="3352802"/>
            <a:ext cx="5791202" cy="304796"/>
          </a:xfrm>
          <a:prstGeom prst="rect">
            <a:avLst/>
          </a:prstGeom>
        </p:spPr>
        <p:txBody>
          <a:bodyPr vert="horz" lIns="0" tIns="0" rIns="0" bIns="0" rtlCol="0" anchor="ctr"/>
          <a:lstStyle>
            <a:lvl1pPr algn="ctr">
              <a:defRPr sz="900" cap="all" spc="300" baseline="0">
                <a:solidFill>
                  <a:schemeClr val="bg1"/>
                </a:solidFill>
              </a:defRPr>
            </a:lvl1pPr>
          </a:lstStyle>
          <a:p>
            <a:endParaRPr lang="en-US"/>
          </a:p>
        </p:txBody>
      </p:sp>
      <p:sp>
        <p:nvSpPr>
          <p:cNvPr id="9" name="Slide Number Placeholder 8">
            <a:extLst>
              <a:ext uri="{FF2B5EF4-FFF2-40B4-BE49-F238E27FC236}">
                <a16:creationId xmlns:a16="http://schemas.microsoft.com/office/drawing/2014/main" id="{2248869B-2AD7-49CA-80C0-017F6BD2AD04}"/>
              </a:ext>
            </a:extLst>
          </p:cNvPr>
          <p:cNvSpPr>
            <a:spLocks noGrp="1"/>
          </p:cNvSpPr>
          <p:nvPr>
            <p:ph type="sldNum" sz="quarter" idx="4"/>
          </p:nvPr>
        </p:nvSpPr>
        <p:spPr>
          <a:xfrm>
            <a:off x="152400" y="6400799"/>
            <a:ext cx="304799" cy="304801"/>
          </a:xfrm>
          <a:prstGeom prst="rect">
            <a:avLst/>
          </a:prstGeom>
        </p:spPr>
        <p:txBody>
          <a:bodyPr vert="horz" lIns="0" tIns="0" rIns="0" bIns="0" rtlCol="0" anchor="b"/>
          <a:lstStyle>
            <a:lvl1pPr algn="ctr">
              <a:defRPr sz="900">
                <a:solidFill>
                  <a:schemeClr val="bg1"/>
                </a:solidFill>
              </a:defRPr>
            </a:lvl1pPr>
          </a:lstStyle>
          <a:p>
            <a:fld id="{DD01415F-5F32-4771-AE74-55868ADB41CE}" type="slidenum">
              <a:rPr lang="en-US" smtClean="0"/>
              <a:pPr/>
              <a:t>‹#›</a:t>
            </a:fld>
            <a:endParaRPr lang="en-US"/>
          </a:p>
        </p:txBody>
      </p:sp>
    </p:spTree>
    <p:extLst>
      <p:ext uri="{BB962C8B-B14F-4D97-AF65-F5344CB8AC3E}">
        <p14:creationId xmlns:p14="http://schemas.microsoft.com/office/powerpoint/2010/main" val="927750721"/>
      </p:ext>
    </p:extLst>
  </p:cSld>
  <p:clrMap bg1="lt1" tx1="dk1" bg2="lt2" tx2="dk2" accent1="accent1" accent2="accent2" accent3="accent3" accent4="accent4" accent5="accent5" accent6="accent6" hlink="hlink" folHlink="folHlink"/>
  <p:sldLayoutIdLst>
    <p:sldLayoutId id="2147483738"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52" r:id="rId12"/>
    <p:sldLayoutId id="2147483785" r:id="rId13"/>
    <p:sldLayoutId id="2147483786" r:id="rId14"/>
    <p:sldLayoutId id="2147483787" r:id="rId15"/>
    <p:sldLayoutId id="2147483788" r:id="rId16"/>
    <p:sldLayoutId id="2147483753" r:id="rId17"/>
    <p:sldLayoutId id="2147483790" r:id="rId18"/>
    <p:sldLayoutId id="2147483759" r:id="rId19"/>
    <p:sldLayoutId id="2147483792" r:id="rId20"/>
    <p:sldLayoutId id="2147483793" r:id="rId21"/>
    <p:sldLayoutId id="2147483739"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 id="2147483806" r:id="rId35"/>
    <p:sldLayoutId id="2147483807" r:id="rId36"/>
  </p:sldLayoutIdLst>
  <p:hf hdr="0" dt="0"/>
  <p:txStyles>
    <p:titleStyle>
      <a:lvl1pPr algn="l" defTabSz="685800" rtl="0" eaLnBrk="1" latinLnBrk="0" hangingPunct="1">
        <a:spcBef>
          <a:spcPct val="0"/>
        </a:spcBef>
        <a:buNone/>
        <a:defRPr sz="3000" b="1" kern="1200">
          <a:solidFill>
            <a:schemeClr val="bg1"/>
          </a:solidFill>
          <a:latin typeface="+mj-lt"/>
          <a:ea typeface="+mj-ea"/>
          <a:cs typeface="+mj-cs"/>
        </a:defRPr>
      </a:lvl1pPr>
    </p:titleStyle>
    <p:bodyStyle>
      <a:lvl1pPr marL="0" indent="0" algn="l" defTabSz="685800" rtl="0" eaLnBrk="1" latinLnBrk="0" hangingPunct="1">
        <a:spcBef>
          <a:spcPct val="20000"/>
        </a:spcBef>
        <a:buFontTx/>
        <a:buNone/>
        <a:defRPr sz="1600" kern="1200">
          <a:solidFill>
            <a:schemeClr val="bg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chemeClr val="bg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chemeClr val="bg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96">
          <p15:clr>
            <a:srgbClr val="F26B43"/>
          </p15:clr>
        </p15:guide>
        <p15:guide id="3" pos="7584">
          <p15:clr>
            <a:srgbClr val="F26B43"/>
          </p15:clr>
        </p15:guide>
        <p15:guide id="4" pos="384">
          <p15:clr>
            <a:srgbClr val="F26B43"/>
          </p15:clr>
        </p15:guide>
        <p15:guide id="5" pos="7296">
          <p15:clr>
            <a:srgbClr val="F26B43"/>
          </p15:clr>
        </p15:guide>
        <p15:guide id="6" orient="horz" pos="480">
          <p15:clr>
            <a:srgbClr val="F26B43"/>
          </p15:clr>
        </p15:guide>
        <p15:guide id="7" orient="horz" pos="4224">
          <p15:clr>
            <a:srgbClr val="F26B43"/>
          </p15:clr>
        </p15:guide>
        <p15:guide id="8" pos="288">
          <p15:clr>
            <a:srgbClr val="F26B43"/>
          </p15:clr>
        </p15:guide>
        <p15:guide id="9" orient="horz" pos="288">
          <p15:clr>
            <a:srgbClr val="F26B43"/>
          </p15:clr>
        </p15:guide>
        <p15:guide id="10" pos="7392">
          <p15:clr>
            <a:srgbClr val="F26B43"/>
          </p15:clr>
        </p15:guide>
        <p15:guide id="11" orient="horz" pos="96">
          <p15:clr>
            <a:srgbClr val="F26B43"/>
          </p15:clr>
        </p15:guide>
        <p15:guide id="12" orient="horz" pos="384">
          <p15:clr>
            <a:srgbClr val="F26B43"/>
          </p15:clr>
        </p15:guide>
        <p15:guide id="13" orient="horz" pos="4032">
          <p15:clr>
            <a:srgbClr val="F26B43"/>
          </p15:clr>
        </p15:guide>
        <p15:guide id="14" orient="horz" pos="672">
          <p15:clr>
            <a:srgbClr val="F26B43"/>
          </p15:clr>
        </p15:guide>
        <p15:guide id="15" pos="480">
          <p15:clr>
            <a:srgbClr val="F26B43"/>
          </p15:clr>
        </p15:guide>
        <p15:guide id="16" pos="7200">
          <p15:clr>
            <a:srgbClr val="F26B43"/>
          </p15:clr>
        </p15:guide>
        <p15:guide id="17" pos="672">
          <p15:clr>
            <a:srgbClr val="F26B43"/>
          </p15:clr>
        </p15:guide>
        <p15:guide id="18" pos="7008">
          <p15:clr>
            <a:srgbClr val="F26B43"/>
          </p15:clr>
        </p15:guide>
        <p15:guide id="20" pos="3744">
          <p15:clr>
            <a:srgbClr val="F26B43"/>
          </p15:clr>
        </p15:guide>
        <p15:guide id="21" pos="3936">
          <p15:clr>
            <a:srgbClr val="F26B43"/>
          </p15:clr>
        </p15:guide>
        <p15:guide id="22" orient="horz" pos="2160">
          <p15:clr>
            <a:srgbClr val="F26B43"/>
          </p15:clr>
        </p15:guide>
        <p15:guide id="23"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22222"/>
        </a:solidFill>
        <a:effectLst/>
      </p:bgPr>
    </p:bg>
    <p:spTree>
      <p:nvGrpSpPr>
        <p:cNvPr id="1" name=""/>
        <p:cNvGrpSpPr/>
        <p:nvPr/>
      </p:nvGrpSpPr>
      <p:grpSpPr>
        <a:xfrm>
          <a:off x="0" y="0"/>
          <a:ext cx="0" cy="0"/>
          <a:chOff x="0" y="0"/>
          <a:chExt cx="0" cy="0"/>
        </a:xfrm>
      </p:grpSpPr>
      <p:sp>
        <p:nvSpPr>
          <p:cNvPr id="2" name="Footer Placeholder 7">
            <a:extLst>
              <a:ext uri="{FF2B5EF4-FFF2-40B4-BE49-F238E27FC236}">
                <a16:creationId xmlns:a16="http://schemas.microsoft.com/office/drawing/2014/main" id="{BD0B1EF9-7323-455D-BB73-D597CAD169E7}"/>
              </a:ext>
            </a:extLst>
          </p:cNvPr>
          <p:cNvSpPr>
            <a:spLocks noGrp="1"/>
          </p:cNvSpPr>
          <p:nvPr>
            <p:ph type="ftr" sz="quarter" idx="3"/>
          </p:nvPr>
        </p:nvSpPr>
        <p:spPr>
          <a:xfrm rot="16200000">
            <a:off x="-2590801" y="3352802"/>
            <a:ext cx="5791201" cy="304796"/>
          </a:xfrm>
          <a:prstGeom prst="rect">
            <a:avLst/>
          </a:prstGeom>
        </p:spPr>
        <p:txBody>
          <a:bodyPr vert="horz" lIns="0" tIns="0" rIns="0" bIns="0" rtlCol="0" anchor="ctr"/>
          <a:lstStyle>
            <a:lvl1pPr algn="ctr">
              <a:defRPr sz="900" cap="all" spc="300" baseline="0">
                <a:solidFill>
                  <a:schemeClr val="bg1"/>
                </a:solidFill>
                <a:latin typeface="Arial" panose="020B0604020202020204" pitchFamily="34" charset="0"/>
                <a:cs typeface="Arial" panose="020B0604020202020204" pitchFamily="34" charset="0"/>
              </a:defRPr>
            </a:lvl1pPr>
          </a:lstStyle>
          <a:p>
            <a:endParaRPr lang="en-US"/>
          </a:p>
        </p:txBody>
      </p:sp>
      <p:sp>
        <p:nvSpPr>
          <p:cNvPr id="3" name="Slide Number Placeholder 8">
            <a:extLst>
              <a:ext uri="{FF2B5EF4-FFF2-40B4-BE49-F238E27FC236}">
                <a16:creationId xmlns:a16="http://schemas.microsoft.com/office/drawing/2014/main" id="{86EF0A7A-218E-411A-957C-8A109C5EDC47}"/>
              </a:ext>
            </a:extLst>
          </p:cNvPr>
          <p:cNvSpPr>
            <a:spLocks noGrp="1"/>
          </p:cNvSpPr>
          <p:nvPr>
            <p:ph type="sldNum" sz="quarter" idx="4"/>
          </p:nvPr>
        </p:nvSpPr>
        <p:spPr>
          <a:xfrm>
            <a:off x="152400" y="6400799"/>
            <a:ext cx="304799" cy="304801"/>
          </a:xfrm>
          <a:prstGeom prst="rect">
            <a:avLst/>
          </a:prstGeom>
        </p:spPr>
        <p:txBody>
          <a:bodyPr vert="horz" lIns="0" tIns="0" rIns="0" bIns="0" rtlCol="0" anchor="b"/>
          <a:lstStyle>
            <a:lvl1pPr algn="ctr">
              <a:defRPr sz="900">
                <a:solidFill>
                  <a:schemeClr val="bg1"/>
                </a:solidFill>
                <a:latin typeface="Arial" panose="020B0604020202020204" pitchFamily="34" charset="0"/>
                <a:cs typeface="Arial" panose="020B0604020202020204" pitchFamily="34" charset="0"/>
              </a:defRPr>
            </a:lvl1pPr>
          </a:lstStyle>
          <a:p>
            <a:fld id="{DD01415F-5F32-4771-AE74-55868ADB41CE}" type="slidenum">
              <a:rPr lang="en-US" smtClean="0"/>
              <a:pPr/>
              <a:t>‹#›</a:t>
            </a:fld>
            <a:endParaRPr lang="en-US"/>
          </a:p>
        </p:txBody>
      </p:sp>
      <p:pic>
        <p:nvPicPr>
          <p:cNvPr id="4" name="Picture 3">
            <a:extLst>
              <a:ext uri="{FF2B5EF4-FFF2-40B4-BE49-F238E27FC236}">
                <a16:creationId xmlns:a16="http://schemas.microsoft.com/office/drawing/2014/main" id="{8629A1EF-3039-4DDC-A1E3-045DBEFEB00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cxnSp>
        <p:nvCxnSpPr>
          <p:cNvPr id="5" name="Straight Connector 4">
            <a:extLst>
              <a:ext uri="{FF2B5EF4-FFF2-40B4-BE49-F238E27FC236}">
                <a16:creationId xmlns:a16="http://schemas.microsoft.com/office/drawing/2014/main" id="{C0F3F6B8-55A5-4AFF-BEE8-6B9862F02BA8}"/>
              </a:ext>
            </a:extLst>
          </p:cNvPr>
          <p:cNvCxnSpPr/>
          <p:nvPr userDrawn="1"/>
        </p:nvCxnSpPr>
        <p:spPr>
          <a:xfrm>
            <a:off x="605246"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966270"/>
      </p:ext>
    </p:extLst>
  </p:cSld>
  <p:clrMap bg1="lt1" tx1="dk1" bg2="lt2" tx2="dk2" accent1="accent1" accent2="accent2" accent3="accent3" accent4="accent4" accent5="accent5" accent6="accent6" hlink="hlink" folHlink="folHlink"/>
  <p:sldLayoutIdLst>
    <p:sldLayoutId id="2147483688" r:id="rId1"/>
    <p:sldLayoutId id="2147483686" r:id="rId2"/>
    <p:sldLayoutId id="2147483687"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userDrawn="1">
          <p15:clr>
            <a:srgbClr val="F26B43"/>
          </p15:clr>
        </p15:guide>
        <p15:guide id="2" orient="horz" pos="96" userDrawn="1">
          <p15:clr>
            <a:srgbClr val="F26B43"/>
          </p15:clr>
        </p15:guide>
        <p15:guide id="3" orient="horz" pos="480" userDrawn="1">
          <p15:clr>
            <a:srgbClr val="F26B43"/>
          </p15:clr>
        </p15:guide>
        <p15:guide id="4" orient="horz" pos="672" userDrawn="1">
          <p15:clr>
            <a:srgbClr val="F26B43"/>
          </p15:clr>
        </p15:guide>
        <p15:guide id="5" pos="96" userDrawn="1">
          <p15:clr>
            <a:srgbClr val="F26B43"/>
          </p15:clr>
        </p15:guide>
        <p15:guide id="6" pos="288" userDrawn="1">
          <p15:clr>
            <a:srgbClr val="F26B43"/>
          </p15:clr>
        </p15:guide>
        <p15:guide id="7" pos="384" userDrawn="1">
          <p15:clr>
            <a:srgbClr val="F26B43"/>
          </p15:clr>
        </p15:guide>
        <p15:guide id="8" pos="480" userDrawn="1">
          <p15:clr>
            <a:srgbClr val="F26B43"/>
          </p15:clr>
        </p15:guide>
        <p15:guide id="9" orient="horz" pos="384" userDrawn="1">
          <p15:clr>
            <a:srgbClr val="F26B43"/>
          </p15:clr>
        </p15:guide>
        <p15:guide id="10" orient="horz" pos="4032" userDrawn="1">
          <p15:clr>
            <a:srgbClr val="F26B43"/>
          </p15:clr>
        </p15:guide>
        <p15:guide id="11" orient="horz" pos="4224" userDrawn="1">
          <p15:clr>
            <a:srgbClr val="F26B43"/>
          </p15:clr>
        </p15:guide>
        <p15:guide id="12" pos="7200" userDrawn="1">
          <p15:clr>
            <a:srgbClr val="F26B43"/>
          </p15:clr>
        </p15:guide>
        <p15:guide id="13" pos="7296" userDrawn="1">
          <p15:clr>
            <a:srgbClr val="F26B43"/>
          </p15:clr>
        </p15:guide>
        <p15:guide id="14" pos="7392" userDrawn="1">
          <p15:clr>
            <a:srgbClr val="F26B43"/>
          </p15:clr>
        </p15:guide>
        <p15:guide id="15" pos="7584" userDrawn="1">
          <p15:clr>
            <a:srgbClr val="F26B43"/>
          </p15:clr>
        </p15:guide>
        <p15:guide id="16" pos="672" userDrawn="1">
          <p15:clr>
            <a:srgbClr val="F26B43"/>
          </p15:clr>
        </p15:guide>
        <p15:guide id="17" pos="7008" userDrawn="1">
          <p15:clr>
            <a:srgbClr val="F26B43"/>
          </p15:clr>
        </p15:guide>
        <p15:guide id="18" pos="3744" userDrawn="1">
          <p15:clr>
            <a:srgbClr val="F26B43"/>
          </p15:clr>
        </p15:guide>
        <p15:guide id="19" orient="horz" pos="2160" userDrawn="1">
          <p15:clr>
            <a:srgbClr val="F26B43"/>
          </p15:clr>
        </p15:guide>
        <p15:guide id="21" pos="3940" userDrawn="1">
          <p15:clr>
            <a:srgbClr val="F26B43"/>
          </p15:clr>
        </p15:guide>
        <p15:guide id="2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s://s47609.pcdn.co/wp-content/uploads/2025/12/Ventura-County-Task-Force-Charter.pdf"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leginfo.legislature.ca.gov/faces/codes_displaySection.xhtml?sectionNum=10609.70.&amp;lawCode=WAT"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publicworks.venturacounty.gov/es/wells-drought-and-water-shortage-task-force/"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mailto:SB552DroughtResiliencyPlan@venturacounty.gov" TargetMode="External"/><Relationship Id="rId5" Type="http://schemas.openxmlformats.org/officeDocument/2006/relationships/hyperlink" Target="https://resources.ca.gov/-/media/DWR-Website/Web-Pages/Programs/Water-Use-And-Efficiency/Urban-Water-Use-Efficiency/SB-552/DWR_Final_Guidebook_20230313_ADA_508_v5.pdf" TargetMode="External"/><Relationship Id="rId4" Type="http://schemas.openxmlformats.org/officeDocument/2006/relationships/hyperlink" Target="https://water.ca.gov/Programs/Water-Use-And-Efficiency/SB-552/SB-552-Tool"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publicworks.venturacounty.gov/es/wells-drought-and-water-shortage-task-force/"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EF29E0-95A7-94B8-07CD-40EEA4DF2C7C}"/>
              </a:ext>
            </a:extLst>
          </p:cNvPr>
          <p:cNvPicPr>
            <a:picLocks noChangeAspect="1"/>
          </p:cNvPicPr>
          <p:nvPr/>
        </p:nvPicPr>
        <p:blipFill>
          <a:blip r:embed="rId3">
            <a:extLst>
              <a:ext uri="{BEBA8EAE-BF5A-486C-A8C5-ECC9F3942E4B}">
                <a14:imgProps xmlns:a14="http://schemas.microsoft.com/office/drawing/2010/main">
                  <a14:imgLayer r:embed="rId4">
                    <a14:imgEffect>
                      <a14:saturation sat="114000"/>
                    </a14:imgEffect>
                    <a14:imgEffect>
                      <a14:brightnessContrast bright="-43000" contrast="11000"/>
                    </a14:imgEffect>
                  </a14:imgLayer>
                </a14:imgProps>
              </a:ext>
            </a:extLst>
          </a:blip>
          <a:srcRect r="25" b="5964"/>
          <a:stretch/>
        </p:blipFill>
        <p:spPr>
          <a:xfrm>
            <a:off x="610194" y="0"/>
            <a:ext cx="11037561" cy="6859591"/>
          </a:xfrm>
          <a:prstGeom prst="rect">
            <a:avLst/>
          </a:prstGeom>
        </p:spPr>
      </p:pic>
      <p:sp>
        <p:nvSpPr>
          <p:cNvPr id="9" name="Slide Number Placeholder 8">
            <a:extLst>
              <a:ext uri="{FF2B5EF4-FFF2-40B4-BE49-F238E27FC236}">
                <a16:creationId xmlns:a16="http://schemas.microsoft.com/office/drawing/2014/main" id="{F34D5E1C-0E3E-42A8-8603-8A691A2B1D0D}"/>
              </a:ext>
            </a:extLst>
          </p:cNvPr>
          <p:cNvSpPr>
            <a:spLocks noGrp="1"/>
          </p:cNvSpPr>
          <p:nvPr>
            <p:ph type="sldNum" sz="quarter" idx="11"/>
          </p:nvPr>
        </p:nvSpPr>
        <p:spPr/>
        <p:txBody>
          <a:bodyPr/>
          <a:lstStyle/>
          <a:p>
            <a:fld id="{DD01415F-5F32-4771-AE74-55868ADB41CE}" type="slidenum">
              <a:rPr lang="en-US" smtClean="0"/>
              <a:pPr/>
              <a:t>1</a:t>
            </a:fld>
            <a:endParaRPr lang="en-US"/>
          </a:p>
        </p:txBody>
      </p:sp>
      <p:sp>
        <p:nvSpPr>
          <p:cNvPr id="7" name="Rectangle 6">
            <a:extLst>
              <a:ext uri="{FF2B5EF4-FFF2-40B4-BE49-F238E27FC236}">
                <a16:creationId xmlns:a16="http://schemas.microsoft.com/office/drawing/2014/main" id="{9F86A1B3-9C52-3DAB-4BCB-7A9CAFCE35DF}"/>
              </a:ext>
            </a:extLst>
          </p:cNvPr>
          <p:cNvSpPr/>
          <p:nvPr/>
        </p:nvSpPr>
        <p:spPr>
          <a:xfrm rot="10800000">
            <a:off x="3334810" y="762000"/>
            <a:ext cx="5576582" cy="5334000"/>
          </a:xfrm>
          <a:prstGeom prst="rect">
            <a:avLst/>
          </a:prstGeom>
          <a:solidFill>
            <a:schemeClr val="tx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700">
              <a:solidFill>
                <a:schemeClr val="lt1"/>
              </a:solidFill>
              <a:latin typeface="Roboto" charset="0"/>
              <a:ea typeface="Roboto" charset="0"/>
              <a:cs typeface="Roboto" charset="0"/>
              <a:sym typeface="Helvetica Light"/>
            </a:endParaRPr>
          </a:p>
        </p:txBody>
      </p:sp>
      <p:pic>
        <p:nvPicPr>
          <p:cNvPr id="11" name="Picture 10">
            <a:extLst>
              <a:ext uri="{FF2B5EF4-FFF2-40B4-BE49-F238E27FC236}">
                <a16:creationId xmlns:a16="http://schemas.microsoft.com/office/drawing/2014/main" id="{EE94EA30-943A-4421-B8E4-83015EAFC7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61621" y="1270023"/>
            <a:ext cx="1997830" cy="530874"/>
          </a:xfrm>
          <a:prstGeom prst="rect">
            <a:avLst/>
          </a:prstGeom>
        </p:spPr>
      </p:pic>
      <p:sp>
        <p:nvSpPr>
          <p:cNvPr id="2" name="TextBox 1">
            <a:extLst>
              <a:ext uri="{FF2B5EF4-FFF2-40B4-BE49-F238E27FC236}">
                <a16:creationId xmlns:a16="http://schemas.microsoft.com/office/drawing/2014/main" id="{3AF7FE23-CE08-51C8-6BEF-3C057B25E8C8}"/>
              </a:ext>
            </a:extLst>
          </p:cNvPr>
          <p:cNvSpPr txBox="1"/>
          <p:nvPr/>
        </p:nvSpPr>
        <p:spPr>
          <a:xfrm>
            <a:off x="3279911" y="2431801"/>
            <a:ext cx="5632179" cy="858999"/>
          </a:xfrm>
          <a:prstGeom prst="rect">
            <a:avLst/>
          </a:prstGeom>
          <a:noFill/>
        </p:spPr>
        <p:txBody>
          <a:bodyPr wrap="square" lIns="0" tIns="0" rIns="0" bIns="0" rtlCol="0" anchor="ctr">
            <a:noAutofit/>
          </a:bodyPr>
          <a:lstStyle/>
          <a:p>
            <a:pPr algn="ctr"/>
            <a:r>
              <a:rPr lang="en-US" sz="2400" b="1">
                <a:solidFill>
                  <a:schemeClr val="bg1"/>
                </a:solidFill>
                <a:latin typeface="+mj-lt"/>
              </a:rPr>
              <a:t>County of Ventura</a:t>
            </a:r>
            <a:br>
              <a:rPr lang="en-US" sz="2400" b="1">
                <a:solidFill>
                  <a:schemeClr val="bg1"/>
                </a:solidFill>
                <a:latin typeface="+mj-lt"/>
              </a:rPr>
            </a:br>
            <a:r>
              <a:rPr lang="en-US" sz="2400" b="1">
                <a:solidFill>
                  <a:schemeClr val="bg1"/>
                </a:solidFill>
                <a:latin typeface="+mj-lt"/>
              </a:rPr>
              <a:t>Drought Resilience Plan</a:t>
            </a:r>
          </a:p>
        </p:txBody>
      </p:sp>
      <p:sp>
        <p:nvSpPr>
          <p:cNvPr id="4" name="TextBox 3">
            <a:extLst>
              <a:ext uri="{FF2B5EF4-FFF2-40B4-BE49-F238E27FC236}">
                <a16:creationId xmlns:a16="http://schemas.microsoft.com/office/drawing/2014/main" id="{7846F213-0EF7-A353-C448-27598391F6EB}"/>
              </a:ext>
            </a:extLst>
          </p:cNvPr>
          <p:cNvSpPr txBox="1"/>
          <p:nvPr/>
        </p:nvSpPr>
        <p:spPr>
          <a:xfrm>
            <a:off x="3279213" y="2942006"/>
            <a:ext cx="5632179" cy="563927"/>
          </a:xfrm>
          <a:prstGeom prst="rect">
            <a:avLst/>
          </a:prstGeom>
          <a:noFill/>
        </p:spPr>
        <p:txBody>
          <a:bodyPr wrap="square" lIns="0" tIns="0" rIns="0" bIns="0" rtlCol="0" anchor="ctr">
            <a:noAutofit/>
          </a:bodyPr>
          <a:lstStyle/>
          <a:p>
            <a:pPr algn="ctr"/>
            <a:endParaRPr lang="en-US">
              <a:solidFill>
                <a:schemeClr val="bg1"/>
              </a:solidFill>
              <a:highlight>
                <a:srgbClr val="FFFF00"/>
              </a:highlight>
              <a:latin typeface="+mj-lt"/>
            </a:endParaRPr>
          </a:p>
        </p:txBody>
      </p:sp>
      <p:sp>
        <p:nvSpPr>
          <p:cNvPr id="5" name="TextBox 4">
            <a:extLst>
              <a:ext uri="{FF2B5EF4-FFF2-40B4-BE49-F238E27FC236}">
                <a16:creationId xmlns:a16="http://schemas.microsoft.com/office/drawing/2014/main" id="{ABE7C883-5097-FB87-6FEA-3C25EC6E2BED}"/>
              </a:ext>
            </a:extLst>
          </p:cNvPr>
          <p:cNvSpPr txBox="1"/>
          <p:nvPr/>
        </p:nvSpPr>
        <p:spPr>
          <a:xfrm>
            <a:off x="4049752" y="3951698"/>
            <a:ext cx="4146697" cy="849268"/>
          </a:xfrm>
          <a:prstGeom prst="rect">
            <a:avLst/>
          </a:prstGeom>
          <a:noFill/>
        </p:spPr>
        <p:txBody>
          <a:bodyPr wrap="square" lIns="0" tIns="0" rIns="0" bIns="0" rtlCol="0" anchor="ctr">
            <a:noAutofit/>
          </a:bodyPr>
          <a:lstStyle/>
          <a:p>
            <a:pPr algn="ctr"/>
            <a:r>
              <a:rPr lang="en-US" sz="3200" b="1">
                <a:solidFill>
                  <a:schemeClr val="bg1"/>
                </a:solidFill>
                <a:latin typeface="+mj-lt"/>
              </a:rPr>
              <a:t>Drought Task Force Draft Drought Resilience Plan Meeting 2</a:t>
            </a:r>
          </a:p>
        </p:txBody>
      </p:sp>
      <p:sp>
        <p:nvSpPr>
          <p:cNvPr id="6" name="TextBox 5">
            <a:extLst>
              <a:ext uri="{FF2B5EF4-FFF2-40B4-BE49-F238E27FC236}">
                <a16:creationId xmlns:a16="http://schemas.microsoft.com/office/drawing/2014/main" id="{046C8ECB-0799-BBEE-37B7-C180E83D6B24}"/>
              </a:ext>
            </a:extLst>
          </p:cNvPr>
          <p:cNvSpPr txBox="1"/>
          <p:nvPr/>
        </p:nvSpPr>
        <p:spPr>
          <a:xfrm>
            <a:off x="4609865" y="5587977"/>
            <a:ext cx="2965179" cy="357574"/>
          </a:xfrm>
          <a:prstGeom prst="rect">
            <a:avLst/>
          </a:prstGeom>
          <a:noFill/>
        </p:spPr>
        <p:txBody>
          <a:bodyPr wrap="square" lIns="0" tIns="0" rIns="0" bIns="0" rtlCol="0" anchor="ctr">
            <a:noAutofit/>
          </a:bodyPr>
          <a:lstStyle/>
          <a:p>
            <a:pPr algn="ctr"/>
            <a:r>
              <a:rPr lang="en-US" sz="2000">
                <a:solidFill>
                  <a:schemeClr val="tx2"/>
                </a:solidFill>
                <a:latin typeface="+mj-lt"/>
              </a:rPr>
              <a:t>March 10, 2026</a:t>
            </a:r>
          </a:p>
        </p:txBody>
      </p:sp>
      <p:sp>
        <p:nvSpPr>
          <p:cNvPr id="8" name="TextBox 7">
            <a:extLst>
              <a:ext uri="{FF2B5EF4-FFF2-40B4-BE49-F238E27FC236}">
                <a16:creationId xmlns:a16="http://schemas.microsoft.com/office/drawing/2014/main" id="{8373E509-2A01-556E-DF47-3E6702C0BA4F}"/>
              </a:ext>
            </a:extLst>
          </p:cNvPr>
          <p:cNvSpPr txBox="1"/>
          <p:nvPr/>
        </p:nvSpPr>
        <p:spPr>
          <a:xfrm>
            <a:off x="10039610" y="6549326"/>
            <a:ext cx="168716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i="1">
                <a:solidFill>
                  <a:schemeClr val="bg1">
                    <a:lumMod val="65000"/>
                  </a:schemeClr>
                </a:solidFill>
                <a:cs typeface="Arial"/>
              </a:rPr>
              <a:t>Photo Credit: Diego Camargo</a:t>
            </a:r>
          </a:p>
        </p:txBody>
      </p:sp>
    </p:spTree>
    <p:extLst>
      <p:ext uri="{BB962C8B-B14F-4D97-AF65-F5344CB8AC3E}">
        <p14:creationId xmlns:p14="http://schemas.microsoft.com/office/powerpoint/2010/main" val="650654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70F693-EE90-9A20-146F-7FFF956D3322}"/>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C68F398-E7EF-BB19-0396-ED1FDDF26A0D}"/>
              </a:ext>
            </a:extLst>
          </p:cNvPr>
          <p:cNvSpPr>
            <a:spLocks noGrp="1"/>
          </p:cNvSpPr>
          <p:nvPr>
            <p:ph type="title" idx="4294967295"/>
          </p:nvPr>
        </p:nvSpPr>
        <p:spPr>
          <a:xfrm>
            <a:off x="457200" y="5070598"/>
            <a:ext cx="11277600" cy="138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5000"/>
              </a:lnSpc>
              <a:spcBef>
                <a:spcPts val="0"/>
              </a:spcBef>
              <a:defRPr/>
            </a:pPr>
            <a:r>
              <a:rPr lang="en-US" sz="4800">
                <a:solidFill>
                  <a:srgbClr val="222222"/>
                </a:solidFill>
                <a:ea typeface="+mn-ea"/>
                <a:cs typeface="+mn-cs"/>
              </a:rPr>
              <a:t>Drought Resilience Plan Welcome and Introductions </a:t>
            </a:r>
            <a:endParaRPr kumimoji="0" lang="en-US" sz="4800" b="1" i="0" u="none" strike="noStrike" kern="1200" cap="none" spc="0" normalizeH="0" baseline="0" noProof="0">
              <a:ln>
                <a:noFill/>
              </a:ln>
              <a:solidFill>
                <a:srgbClr val="222222"/>
              </a:solidFill>
              <a:effectLst/>
              <a:uLnTx/>
              <a:uFillTx/>
              <a:latin typeface="+mj-lt"/>
              <a:ea typeface="+mn-ea"/>
              <a:cs typeface="+mn-cs"/>
            </a:endParaRPr>
          </a:p>
        </p:txBody>
      </p:sp>
    </p:spTree>
    <p:extLst>
      <p:ext uri="{BB962C8B-B14F-4D97-AF65-F5344CB8AC3E}">
        <p14:creationId xmlns:p14="http://schemas.microsoft.com/office/powerpoint/2010/main" val="3982505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DC2B5B-61AA-839D-E993-F682D75D0B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5EF68D-D8E9-344F-B832-36CC6EB021D3}"/>
              </a:ext>
            </a:extLst>
          </p:cNvPr>
          <p:cNvSpPr>
            <a:spLocks noGrp="1"/>
          </p:cNvSpPr>
          <p:nvPr>
            <p:ph type="body" sz="quarter" idx="11"/>
          </p:nvPr>
        </p:nvSpPr>
        <p:spPr>
          <a:xfrm>
            <a:off x="919660" y="1417061"/>
            <a:ext cx="10668000" cy="3893712"/>
          </a:xfrm>
        </p:spPr>
        <p:txBody>
          <a:bodyPr vert="horz" lIns="0" tIns="0" rIns="0" bIns="0" rtlCol="0" anchor="t">
            <a:noAutofit/>
          </a:bodyPr>
          <a:lstStyle/>
          <a:p>
            <a:r>
              <a:rPr lang="en-US"/>
              <a:t>Zoom Q&amp;A</a:t>
            </a:r>
            <a:endParaRPr lang="en-US" sz="2400" b="0"/>
          </a:p>
          <a:p>
            <a:endParaRPr lang="en-US" sz="2400" b="0"/>
          </a:p>
          <a:p>
            <a:r>
              <a:rPr lang="en-US" sz="2400" b="0">
                <a:latin typeface="Arial"/>
                <a:cs typeface="Arial"/>
              </a:rPr>
              <a:t>Participants have been muted, and all questions should be submitted through the </a:t>
            </a:r>
            <a:r>
              <a:rPr lang="en-US" sz="2400">
                <a:latin typeface="Arial"/>
                <a:cs typeface="Arial"/>
              </a:rPr>
              <a:t>Zoom Q&amp;A feature</a:t>
            </a:r>
            <a:r>
              <a:rPr lang="en-US" sz="2400" b="0">
                <a:latin typeface="Arial"/>
                <a:cs typeface="Arial"/>
              </a:rPr>
              <a:t>. </a:t>
            </a:r>
            <a:endParaRPr lang="en-US" sz="2400">
              <a:latin typeface="Arial"/>
              <a:cs typeface="Arial"/>
            </a:endParaRPr>
          </a:p>
          <a:p>
            <a:endParaRPr lang="en-US" sz="2400" b="0">
              <a:latin typeface="Arial"/>
              <a:cs typeface="Arial"/>
            </a:endParaRPr>
          </a:p>
          <a:p>
            <a:r>
              <a:rPr lang="en-US" sz="2400" b="0">
                <a:latin typeface="Arial"/>
                <a:cs typeface="Arial"/>
              </a:rPr>
              <a:t>Questions will be answered and published throughout the presentation. If time allows, we will address questions live. </a:t>
            </a:r>
          </a:p>
        </p:txBody>
      </p:sp>
      <p:sp>
        <p:nvSpPr>
          <p:cNvPr id="4" name="Footer Placeholder 3">
            <a:extLst>
              <a:ext uri="{FF2B5EF4-FFF2-40B4-BE49-F238E27FC236}">
                <a16:creationId xmlns:a16="http://schemas.microsoft.com/office/drawing/2014/main" id="{58DA1D7E-A2FD-3618-4F8A-4BFBAD0767E7}"/>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D43C9C98-3EEE-13D6-D5D8-95E3D81E8A38}"/>
              </a:ext>
            </a:extLst>
          </p:cNvPr>
          <p:cNvSpPr>
            <a:spLocks noGrp="1"/>
          </p:cNvSpPr>
          <p:nvPr>
            <p:ph type="sldNum" sz="quarter" idx="16"/>
          </p:nvPr>
        </p:nvSpPr>
        <p:spPr/>
        <p:txBody>
          <a:bodyPr/>
          <a:lstStyle/>
          <a:p>
            <a:fld id="{DD01415F-5F32-4771-AE74-55868ADB41CE}" type="slidenum">
              <a:rPr lang="en-US" dirty="0" smtClean="0"/>
              <a:pPr/>
              <a:t>3</a:t>
            </a:fld>
            <a:endParaRPr lang="en-US"/>
          </a:p>
        </p:txBody>
      </p:sp>
    </p:spTree>
    <p:extLst>
      <p:ext uri="{BB962C8B-B14F-4D97-AF65-F5344CB8AC3E}">
        <p14:creationId xmlns:p14="http://schemas.microsoft.com/office/powerpoint/2010/main" val="3194449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AEB490-82D4-EB7D-1FB8-6BBB7ACDF95E}"/>
              </a:ext>
            </a:extLst>
          </p:cNvPr>
          <p:cNvSpPr>
            <a:spLocks noGrp="1"/>
          </p:cNvSpPr>
          <p:nvPr>
            <p:ph type="body" sz="quarter" idx="11"/>
          </p:nvPr>
        </p:nvSpPr>
        <p:spPr>
          <a:xfrm>
            <a:off x="1066800" y="131063"/>
            <a:ext cx="10668000" cy="609600"/>
          </a:xfrm>
        </p:spPr>
        <p:txBody>
          <a:bodyPr vert="horz" lIns="0" tIns="0" rIns="0" bIns="0" rtlCol="0" anchor="t">
            <a:noAutofit/>
          </a:bodyPr>
          <a:lstStyle/>
          <a:p>
            <a:r>
              <a:rPr lang="en-US"/>
              <a:t>What is the County of Ventura Drought Resilience Plan?</a:t>
            </a:r>
          </a:p>
        </p:txBody>
      </p:sp>
      <p:sp>
        <p:nvSpPr>
          <p:cNvPr id="5" name="Slide Number Placeholder 4">
            <a:extLst>
              <a:ext uri="{FF2B5EF4-FFF2-40B4-BE49-F238E27FC236}">
                <a16:creationId xmlns:a16="http://schemas.microsoft.com/office/drawing/2014/main" id="{082FB0CB-5A4D-2637-0B2A-5C8DB54FCDA1}"/>
              </a:ext>
            </a:extLst>
          </p:cNvPr>
          <p:cNvSpPr>
            <a:spLocks noGrp="1"/>
          </p:cNvSpPr>
          <p:nvPr>
            <p:ph type="sldNum" sz="quarter" idx="16"/>
          </p:nvPr>
        </p:nvSpPr>
        <p:spPr/>
        <p:txBody>
          <a:bodyPr/>
          <a:lstStyle/>
          <a:p>
            <a:fld id="{DD01415F-5F32-4771-AE74-55868ADB41CE}" type="slidenum">
              <a:rPr lang="en-US" smtClean="0"/>
              <a:pPr/>
              <a:t>4</a:t>
            </a:fld>
            <a:endParaRPr lang="en-US"/>
          </a:p>
        </p:txBody>
      </p:sp>
      <p:sp>
        <p:nvSpPr>
          <p:cNvPr id="3" name="Text Placeholder 2">
            <a:extLst>
              <a:ext uri="{FF2B5EF4-FFF2-40B4-BE49-F238E27FC236}">
                <a16:creationId xmlns:a16="http://schemas.microsoft.com/office/drawing/2014/main" id="{C609BF2C-661C-718C-502A-22FB54B354C1}"/>
              </a:ext>
            </a:extLst>
          </p:cNvPr>
          <p:cNvSpPr txBox="1">
            <a:spLocks/>
          </p:cNvSpPr>
          <p:nvPr/>
        </p:nvSpPr>
        <p:spPr>
          <a:xfrm>
            <a:off x="1066800" y="827586"/>
            <a:ext cx="10668000" cy="2677614"/>
          </a:xfrm>
          <a:prstGeom prst="rect">
            <a:avLst/>
          </a:prstGeom>
        </p:spPr>
        <p:txBody>
          <a:bodyPr vert="horz" lIns="0" tIns="0" rIns="0" bIns="0" numCol="1" spcCol="457200" rtlCol="0" anchor="t">
            <a:noAutofit/>
          </a:bodyPr>
          <a:lstStyle>
            <a:lvl1pPr marL="285750" indent="-285750"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endParaRPr lang="en-US" sz="2400" b="1">
              <a:cs typeface="Arial"/>
            </a:endParaRPr>
          </a:p>
          <a:p>
            <a:pPr marL="0" indent="0">
              <a:buNone/>
            </a:pPr>
            <a:r>
              <a:rPr lang="en-US" sz="2000" b="1">
                <a:cs typeface="Arial"/>
              </a:rPr>
              <a:t>Purpose: </a:t>
            </a:r>
            <a:r>
              <a:rPr lang="en-US" sz="2000">
                <a:cs typeface="Arial"/>
              </a:rPr>
              <a:t>The County of Ventura Drought Resilience Plan (County Drought Resilience Plan) evaluates potential drought and water shortage risks and provides emergency and interim solutions for water shortages, fulfilling Senate Bill (SB) 552: Drought Planning for Small Water Suppliers, State Small Water Systems, and Domestic Well Communities (Hertzberg) requirements.</a:t>
            </a:r>
          </a:p>
          <a:p>
            <a:pPr marL="0" indent="0">
              <a:buNone/>
            </a:pPr>
            <a:endParaRPr lang="en-US" sz="2000" b="1">
              <a:cs typeface="Arial"/>
            </a:endParaRPr>
          </a:p>
          <a:p>
            <a:pPr marL="0" indent="0">
              <a:buNone/>
            </a:pPr>
            <a:r>
              <a:rPr lang="en-US" sz="2000" b="1"/>
              <a:t>Scope:</a:t>
            </a:r>
            <a:r>
              <a:rPr lang="en-US" sz="2000"/>
              <a:t> The Drought Resilience Plan applies </a:t>
            </a:r>
            <a:r>
              <a:rPr lang="en-US" sz="2000" u="sng"/>
              <a:t>exclusively to domestic wells and state small water systems</a:t>
            </a:r>
            <a:r>
              <a:rPr lang="en-US" sz="2000"/>
              <a:t> within the County.</a:t>
            </a:r>
            <a:endParaRPr lang="en-US" sz="2000" u="sng">
              <a:cs typeface="Arial"/>
            </a:endParaRPr>
          </a:p>
          <a:p>
            <a:pPr>
              <a:buSzPct val="100000"/>
            </a:pPr>
            <a:r>
              <a:rPr lang="en-US" sz="2000" b="1"/>
              <a:t>State small water system</a:t>
            </a:r>
            <a:r>
              <a:rPr lang="en-US" sz="2000"/>
              <a:t>: A system for the provision of piped water to the public for human consumption that </a:t>
            </a:r>
            <a:r>
              <a:rPr lang="en-US" sz="2000" b="1"/>
              <a:t>serves at least 5, but not more than 14, service connections and does not regularly serve drinking water to more than an average of 25 individuals daily for more than 60 days out of the yea</a:t>
            </a:r>
            <a:r>
              <a:rPr lang="en-US" sz="2000"/>
              <a:t>r, as defined in Section 116275 (n) of the Health and Safety Code. </a:t>
            </a:r>
            <a:r>
              <a:rPr lang="en-US" sz="2000">
                <a:solidFill>
                  <a:srgbClr val="CC6100"/>
                </a:solidFill>
              </a:rPr>
              <a:t>Water Code §10609.51(k) </a:t>
            </a:r>
          </a:p>
          <a:p>
            <a:pPr>
              <a:buSzPct val="100000"/>
            </a:pPr>
            <a:r>
              <a:rPr lang="en-US" sz="2000" b="1"/>
              <a:t>Domestic well</a:t>
            </a:r>
            <a:r>
              <a:rPr lang="en-US" sz="2000"/>
              <a:t>: A groundwater well used to supply water for the domestic needs of </a:t>
            </a:r>
            <a:r>
              <a:rPr lang="en-US" sz="2000" b="1"/>
              <a:t>an individual residence or a water system that is not a public water system and that has no more than 4 service connections</a:t>
            </a:r>
            <a:r>
              <a:rPr lang="en-US" sz="2000"/>
              <a:t>, as defined in Section 116681 of the Health and Safety Code.</a:t>
            </a:r>
            <a:r>
              <a:rPr lang="en-US" sz="2000">
                <a:solidFill>
                  <a:srgbClr val="CC6100"/>
                </a:solidFill>
              </a:rPr>
              <a:t> Water Code §10609.51(m)</a:t>
            </a:r>
          </a:p>
          <a:p>
            <a:endParaRPr lang="en-US" sz="2400">
              <a:highlight>
                <a:srgbClr val="FFFF00"/>
              </a:highlight>
              <a:cs typeface="Arial"/>
            </a:endParaRPr>
          </a:p>
        </p:txBody>
      </p:sp>
      <p:sp>
        <p:nvSpPr>
          <p:cNvPr id="6" name="Footer Placeholder 3">
            <a:extLst>
              <a:ext uri="{FF2B5EF4-FFF2-40B4-BE49-F238E27FC236}">
                <a16:creationId xmlns:a16="http://schemas.microsoft.com/office/drawing/2014/main" id="{2C5FAFCA-E5A3-6471-EDE0-B9EE609F07D9}"/>
              </a:ext>
            </a:extLst>
          </p:cNvPr>
          <p:cNvSpPr>
            <a:spLocks noGrp="1"/>
          </p:cNvSpPr>
          <p:nvPr>
            <p:ph type="ftr" sz="quarter" idx="15"/>
          </p:nvPr>
        </p:nvSpPr>
        <p:spPr>
          <a:xfrm rot="16200000">
            <a:off x="-2590801" y="3352802"/>
            <a:ext cx="5791202" cy="304796"/>
          </a:xfrm>
        </p:spPr>
        <p:txBody>
          <a:bodyPr/>
          <a:lstStyle/>
          <a:p>
            <a:r>
              <a:rPr lang="en-US"/>
              <a:t>COUNTY OF VENTURA Drought Resilience Plan</a:t>
            </a:r>
          </a:p>
        </p:txBody>
      </p:sp>
    </p:spTree>
    <p:extLst>
      <p:ext uri="{BB962C8B-B14F-4D97-AF65-F5344CB8AC3E}">
        <p14:creationId xmlns:p14="http://schemas.microsoft.com/office/powerpoint/2010/main" val="1436816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7CDD3F-DD23-B273-5191-E44AD7607F26}"/>
              </a:ext>
            </a:extLst>
          </p:cNvPr>
          <p:cNvSpPr>
            <a:spLocks noGrp="1"/>
          </p:cNvSpPr>
          <p:nvPr>
            <p:ph type="body" sz="quarter" idx="11"/>
          </p:nvPr>
        </p:nvSpPr>
        <p:spPr>
          <a:xfrm>
            <a:off x="457199" y="650787"/>
            <a:ext cx="11701271" cy="609600"/>
          </a:xfrm>
        </p:spPr>
        <p:txBody>
          <a:bodyPr/>
          <a:lstStyle/>
          <a:p>
            <a:pPr marL="342900" lvl="1" indent="0">
              <a:buNone/>
            </a:pPr>
            <a:r>
              <a:rPr lang="en-US" sz="3600"/>
              <a:t>County Drought and Water Shortage Task Force</a:t>
            </a:r>
          </a:p>
        </p:txBody>
      </p:sp>
      <p:sp>
        <p:nvSpPr>
          <p:cNvPr id="3" name="Text Placeholder 2">
            <a:extLst>
              <a:ext uri="{FF2B5EF4-FFF2-40B4-BE49-F238E27FC236}">
                <a16:creationId xmlns:a16="http://schemas.microsoft.com/office/drawing/2014/main" id="{61C99128-35C4-8864-E19E-CF2202B0B939}"/>
              </a:ext>
            </a:extLst>
          </p:cNvPr>
          <p:cNvSpPr>
            <a:spLocks noGrp="1"/>
          </p:cNvSpPr>
          <p:nvPr>
            <p:ph type="body" sz="quarter" idx="14"/>
          </p:nvPr>
        </p:nvSpPr>
        <p:spPr>
          <a:xfrm>
            <a:off x="826044" y="1639258"/>
            <a:ext cx="10963579" cy="3188186"/>
          </a:xfrm>
        </p:spPr>
        <p:txBody>
          <a:bodyPr vert="horz" lIns="0" tIns="0" rIns="0" bIns="0" numCol="1" spcCol="457200" rtlCol="0" anchor="t">
            <a:noAutofit/>
          </a:bodyPr>
          <a:lstStyle/>
          <a:p>
            <a:pPr marL="71120" indent="0">
              <a:buNone/>
            </a:pPr>
            <a:r>
              <a:rPr lang="en-US" sz="2000">
                <a:hlinkClick r:id="rId3"/>
              </a:rPr>
              <a:t>Drought Task Force Charter </a:t>
            </a:r>
            <a:endParaRPr lang="en-US" sz="2000">
              <a:cs typeface="Arial"/>
            </a:endParaRPr>
          </a:p>
          <a:p>
            <a:pPr lvl="1"/>
            <a:r>
              <a:rPr lang="en-US" sz="2000"/>
              <a:t>Describes the roles, responsibilities, membership, and decision-making authorities of County, PCT, Task Force</a:t>
            </a:r>
          </a:p>
          <a:p>
            <a:pPr lvl="1"/>
            <a:r>
              <a:rPr lang="en-US" sz="2000"/>
              <a:t>Includes a Communication and Engagement Framework</a:t>
            </a:r>
          </a:p>
          <a:p>
            <a:pPr marL="685800" lvl="2" indent="0">
              <a:buNone/>
            </a:pPr>
            <a:endParaRPr lang="en-US" sz="2000"/>
          </a:p>
          <a:p>
            <a:pPr marL="0" indent="0">
              <a:buNone/>
            </a:pPr>
            <a:r>
              <a:rPr lang="en-US" sz="2000"/>
              <a:t>Water Shortage Task Force (Task Force) – Consistent with </a:t>
            </a:r>
            <a:r>
              <a:rPr lang="en-US" sz="2000">
                <a:hlinkClick r:id="rId4"/>
              </a:rPr>
              <a:t>California Water Code (CWC) Section 10609.70(a)(1):</a:t>
            </a:r>
            <a:endParaRPr lang="en-US" sz="2000"/>
          </a:p>
          <a:p>
            <a:pPr marL="556895" lvl="1" indent="-213995"/>
            <a:r>
              <a:rPr lang="en-US" sz="2000">
                <a:solidFill>
                  <a:srgbClr val="000000"/>
                </a:solidFill>
              </a:rPr>
              <a:t>A county shall establish a standing county drought and water shortage task force to facilitate drought and water shortage preparedness for state small water systems and domestic wells within the county’s jurisdiction, and </a:t>
            </a:r>
            <a:r>
              <a:rPr lang="en-US" sz="2000" b="1">
                <a:solidFill>
                  <a:srgbClr val="000000"/>
                </a:solidFill>
              </a:rPr>
              <a:t>shall invite representatives from the state and other local governments, including groundwater sustainability agencies, and community-based organizations, local water suppliers, and local residents</a:t>
            </a:r>
            <a:r>
              <a:rPr lang="en-US" sz="2000">
                <a:solidFill>
                  <a:srgbClr val="000000"/>
                </a:solidFill>
              </a:rPr>
              <a:t>, to participate in the task force.</a:t>
            </a:r>
            <a:endParaRPr lang="en-US" sz="2000">
              <a:solidFill>
                <a:srgbClr val="000000"/>
              </a:solidFill>
              <a:cs typeface="Arial"/>
            </a:endParaRPr>
          </a:p>
          <a:p>
            <a:pPr marL="556895" lvl="1" indent="-213995"/>
            <a:endParaRPr lang="en-US">
              <a:solidFill>
                <a:srgbClr val="000000"/>
              </a:solidFill>
              <a:highlight>
                <a:srgbClr val="FFFF00"/>
              </a:highlight>
              <a:cs typeface="Arial"/>
            </a:endParaRPr>
          </a:p>
          <a:p>
            <a:pPr marL="342900" lvl="1" indent="0">
              <a:buNone/>
            </a:pPr>
            <a:endParaRPr lang="en-US"/>
          </a:p>
        </p:txBody>
      </p:sp>
      <p:sp>
        <p:nvSpPr>
          <p:cNvPr id="4" name="Footer Placeholder 3">
            <a:extLst>
              <a:ext uri="{FF2B5EF4-FFF2-40B4-BE49-F238E27FC236}">
                <a16:creationId xmlns:a16="http://schemas.microsoft.com/office/drawing/2014/main" id="{12060DCC-5960-8B62-C0D0-FCE53D50C835}"/>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70BA22F8-4149-BB36-6DE3-1A77964D8516}"/>
              </a:ext>
            </a:extLst>
          </p:cNvPr>
          <p:cNvSpPr>
            <a:spLocks noGrp="1"/>
          </p:cNvSpPr>
          <p:nvPr>
            <p:ph type="sldNum" sz="quarter" idx="16"/>
          </p:nvPr>
        </p:nvSpPr>
        <p:spPr/>
        <p:txBody>
          <a:bodyPr/>
          <a:lstStyle/>
          <a:p>
            <a:fld id="{DD01415F-5F32-4771-AE74-55868ADB41CE}" type="slidenum">
              <a:rPr lang="en-US" smtClean="0"/>
              <a:pPr/>
              <a:t>5</a:t>
            </a:fld>
            <a:endParaRPr lang="en-US"/>
          </a:p>
        </p:txBody>
      </p:sp>
    </p:spTree>
    <p:extLst>
      <p:ext uri="{BB962C8B-B14F-4D97-AF65-F5344CB8AC3E}">
        <p14:creationId xmlns:p14="http://schemas.microsoft.com/office/powerpoint/2010/main" val="6440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A2AC37C-103F-A405-A616-C56E45C69A0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038496-911E-8D64-86DC-2FCCCE4BA427}"/>
              </a:ext>
            </a:extLst>
          </p:cNvPr>
          <p:cNvSpPr>
            <a:spLocks noGrp="1"/>
          </p:cNvSpPr>
          <p:nvPr>
            <p:ph type="body" sz="quarter" idx="11"/>
          </p:nvPr>
        </p:nvSpPr>
        <p:spPr>
          <a:xfrm>
            <a:off x="762000" y="1142095"/>
            <a:ext cx="10668000" cy="609600"/>
          </a:xfrm>
        </p:spPr>
        <p:txBody>
          <a:bodyPr/>
          <a:lstStyle/>
          <a:p>
            <a:r>
              <a:rPr lang="en-US">
                <a:solidFill>
                  <a:schemeClr val="tx1"/>
                </a:solidFill>
              </a:rPr>
              <a:t>Introductions</a:t>
            </a:r>
          </a:p>
        </p:txBody>
      </p:sp>
      <p:sp>
        <p:nvSpPr>
          <p:cNvPr id="4" name="Footer Placeholder 3">
            <a:extLst>
              <a:ext uri="{FF2B5EF4-FFF2-40B4-BE49-F238E27FC236}">
                <a16:creationId xmlns:a16="http://schemas.microsoft.com/office/drawing/2014/main" id="{7DA9C52F-48E9-EA41-1AB0-24B8635D7EBB}"/>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74B39FB6-2C6F-C32A-AF6A-DCEC094F8F86}"/>
              </a:ext>
            </a:extLst>
          </p:cNvPr>
          <p:cNvSpPr>
            <a:spLocks noGrp="1"/>
          </p:cNvSpPr>
          <p:nvPr>
            <p:ph type="sldNum" sz="quarter" idx="16"/>
          </p:nvPr>
        </p:nvSpPr>
        <p:spPr/>
        <p:txBody>
          <a:bodyPr/>
          <a:lstStyle/>
          <a:p>
            <a:fld id="{DD01415F-5F32-4771-AE74-55868ADB41CE}" type="slidenum">
              <a:rPr lang="en-US" smtClean="0"/>
              <a:pPr/>
              <a:t>6</a:t>
            </a:fld>
            <a:endParaRPr lang="en-US"/>
          </a:p>
        </p:txBody>
      </p:sp>
      <p:sp>
        <p:nvSpPr>
          <p:cNvPr id="9" name="TextBox 8">
            <a:extLst>
              <a:ext uri="{FF2B5EF4-FFF2-40B4-BE49-F238E27FC236}">
                <a16:creationId xmlns:a16="http://schemas.microsoft.com/office/drawing/2014/main" id="{AFAC34D5-322A-F5A4-22CE-ED963852E6A1}"/>
              </a:ext>
            </a:extLst>
          </p:cNvPr>
          <p:cNvSpPr txBox="1"/>
          <p:nvPr/>
        </p:nvSpPr>
        <p:spPr>
          <a:xfrm>
            <a:off x="759402" y="1878695"/>
            <a:ext cx="7955761" cy="4801314"/>
          </a:xfrm>
          <a:prstGeom prst="rect">
            <a:avLst/>
          </a:prstGeom>
          <a:noFill/>
        </p:spPr>
        <p:txBody>
          <a:bodyPr wrap="square" lIns="91440" tIns="45720" rIns="91440" bIns="45720" numCol="1" rtlCol="0" anchor="t">
            <a:spAutoFit/>
          </a:bodyPr>
          <a:lstStyle/>
          <a:p>
            <a:r>
              <a:rPr lang="en-US" b="1"/>
              <a:t>County Project Coordination Team (PCT)</a:t>
            </a:r>
          </a:p>
          <a:p>
            <a:r>
              <a:rPr lang="en-US"/>
              <a:t>Anastasia Seims, P.E. </a:t>
            </a:r>
            <a:r>
              <a:rPr lang="en-US">
                <a:ea typeface="Times New Roman" panose="02020603050405020304" pitchFamily="18" charset="0"/>
              </a:rPr>
              <a:t>– Public Works, County Lead</a:t>
            </a:r>
            <a:endParaRPr lang="en-US">
              <a:ea typeface="Times New Roman" panose="02020603050405020304" pitchFamily="18" charset="0"/>
              <a:cs typeface="Arial"/>
            </a:endParaRPr>
          </a:p>
          <a:p>
            <a:r>
              <a:rPr lang="en-US">
                <a:solidFill>
                  <a:srgbClr val="000000"/>
                </a:solidFill>
                <a:effectLst/>
                <a:ea typeface="Calibri"/>
              </a:rPr>
              <a:t>Shawna Schlageter – CEO Office, County Lead</a:t>
            </a:r>
            <a:endParaRPr lang="en-US" i="1">
              <a:solidFill>
                <a:srgbClr val="000000"/>
              </a:solidFill>
              <a:ea typeface="Calibri"/>
            </a:endParaRPr>
          </a:p>
          <a:p>
            <a:r>
              <a:rPr lang="en-US">
                <a:solidFill>
                  <a:srgbClr val="000000"/>
                </a:solidFill>
                <a:effectLst/>
                <a:ea typeface="Calibri"/>
              </a:rPr>
              <a:t>Kim Dellacort, </a:t>
            </a:r>
            <a:r>
              <a:rPr lang="en-US"/>
              <a:t>Sheriff’s Office of Emergency Services</a:t>
            </a:r>
            <a:endParaRPr lang="en-US">
              <a:solidFill>
                <a:srgbClr val="000000"/>
              </a:solidFill>
              <a:ea typeface="Calibri" panose="020F0502020204030204" pitchFamily="34" charset="0"/>
            </a:endParaRPr>
          </a:p>
          <a:p>
            <a:r>
              <a:rPr lang="en-US">
                <a:solidFill>
                  <a:srgbClr val="000000"/>
                </a:solidFill>
                <a:effectLst/>
                <a:ea typeface="Calibri"/>
              </a:rPr>
              <a:t>John Gauthier</a:t>
            </a:r>
            <a:r>
              <a:rPr lang="en-US"/>
              <a:t>, Watershed Protection Group </a:t>
            </a:r>
            <a:endParaRPr lang="en-US">
              <a:solidFill>
                <a:srgbClr val="000000"/>
              </a:solidFill>
              <a:effectLst/>
              <a:ea typeface="Calibri" panose="020F0502020204030204" pitchFamily="34" charset="0"/>
            </a:endParaRPr>
          </a:p>
          <a:p>
            <a:r>
              <a:rPr lang="en-US">
                <a:solidFill>
                  <a:srgbClr val="000000"/>
                </a:solidFill>
                <a:ea typeface="Calibri"/>
              </a:rPr>
              <a:t>Timothy </a:t>
            </a:r>
            <a:r>
              <a:rPr lang="en-US">
                <a:solidFill>
                  <a:srgbClr val="000000"/>
                </a:solidFill>
                <a:effectLst/>
                <a:ea typeface="Calibri"/>
              </a:rPr>
              <a:t>Krone</a:t>
            </a:r>
            <a:r>
              <a:rPr lang="en-US"/>
              <a:t>, Environmental Health</a:t>
            </a:r>
            <a:endParaRPr lang="en-US">
              <a:cs typeface="Arial"/>
            </a:endParaRPr>
          </a:p>
          <a:p>
            <a:r>
              <a:rPr lang="en-US">
                <a:solidFill>
                  <a:srgbClr val="000000"/>
                </a:solidFill>
                <a:ea typeface="Calibri"/>
              </a:rPr>
              <a:t>Shelley </a:t>
            </a:r>
            <a:r>
              <a:rPr lang="en-US">
                <a:solidFill>
                  <a:srgbClr val="000000"/>
                </a:solidFill>
                <a:effectLst/>
                <a:ea typeface="Calibri"/>
              </a:rPr>
              <a:t>Sussman, </a:t>
            </a:r>
            <a:r>
              <a:rPr lang="en-US"/>
              <a:t>Planning Division </a:t>
            </a:r>
            <a:endParaRPr lang="en-US">
              <a:effectLst/>
              <a:ea typeface="Calibri" panose="020F0502020204030204" pitchFamily="34" charset="0"/>
            </a:endParaRPr>
          </a:p>
          <a:p>
            <a:endParaRPr lang="en-US">
              <a:solidFill>
                <a:srgbClr val="000000"/>
              </a:solidFill>
              <a:ea typeface="Calibri" panose="020F0502020204030204" pitchFamily="34" charset="0"/>
            </a:endParaRPr>
          </a:p>
          <a:p>
            <a:r>
              <a:rPr lang="en-US" b="1"/>
              <a:t>Stantec Team</a:t>
            </a:r>
            <a:endParaRPr lang="en-US" b="1">
              <a:cs typeface="Arial"/>
            </a:endParaRPr>
          </a:p>
          <a:p>
            <a:r>
              <a:rPr lang="en-US"/>
              <a:t>Rina Buck-Macleod, PE, County CSP Lead</a:t>
            </a:r>
            <a:endParaRPr lang="en-US">
              <a:cs typeface="Arial"/>
            </a:endParaRPr>
          </a:p>
          <a:p>
            <a:r>
              <a:rPr lang="en-US"/>
              <a:t>Emily Huang, County CSP Deputy</a:t>
            </a:r>
            <a:endParaRPr lang="en-US">
              <a:cs typeface="Arial"/>
            </a:endParaRPr>
          </a:p>
          <a:p>
            <a:endParaRPr lang="en-US"/>
          </a:p>
          <a:p>
            <a:r>
              <a:rPr lang="en-US" b="1"/>
              <a:t>California Department of Water Resources (DWR)</a:t>
            </a:r>
            <a:endParaRPr lang="en-US" b="1">
              <a:cs typeface="Arial"/>
            </a:endParaRPr>
          </a:p>
          <a:p>
            <a:r>
              <a:rPr lang="en-US"/>
              <a:t>Julie Ekstrom, PhD, Program Manager</a:t>
            </a:r>
            <a:endParaRPr lang="en-US">
              <a:cs typeface="Arial"/>
            </a:endParaRPr>
          </a:p>
          <a:p>
            <a:r>
              <a:rPr lang="en-US"/>
              <a:t>Sarah Ko, Deputy Program Manager</a:t>
            </a:r>
            <a:endParaRPr lang="en-US">
              <a:cs typeface="Arial"/>
            </a:endParaRPr>
          </a:p>
          <a:p>
            <a:endParaRPr lang="en-US">
              <a:solidFill>
                <a:srgbClr val="000000"/>
              </a:solidFill>
              <a:effectLst/>
              <a:ea typeface="Calibri" panose="020F0502020204030204" pitchFamily="34" charset="0"/>
            </a:endParaRPr>
          </a:p>
          <a:p>
            <a:endParaRPr lang="en-US">
              <a:effectLst/>
              <a:highlight>
                <a:srgbClr val="FFFF00"/>
              </a:highlight>
              <a:ea typeface="Times New Roman" panose="02020603050405020304" pitchFamily="18" charset="0"/>
            </a:endParaRPr>
          </a:p>
        </p:txBody>
      </p:sp>
      <p:sp>
        <p:nvSpPr>
          <p:cNvPr id="3" name="TextBox 2">
            <a:extLst>
              <a:ext uri="{FF2B5EF4-FFF2-40B4-BE49-F238E27FC236}">
                <a16:creationId xmlns:a16="http://schemas.microsoft.com/office/drawing/2014/main" id="{C81E95AC-2797-E0A9-3D3B-1DC1DE612115}"/>
              </a:ext>
            </a:extLst>
          </p:cNvPr>
          <p:cNvSpPr txBox="1"/>
          <p:nvPr/>
        </p:nvSpPr>
        <p:spPr>
          <a:xfrm>
            <a:off x="6914017" y="1878695"/>
            <a:ext cx="4412787" cy="2585323"/>
          </a:xfrm>
          <a:prstGeom prst="rect">
            <a:avLst/>
          </a:prstGeom>
          <a:noFill/>
        </p:spPr>
        <p:txBody>
          <a:bodyPr wrap="square" lIns="91440" tIns="45720" rIns="91440" bIns="45720" numCol="1" rtlCol="0" anchor="t">
            <a:spAutoFit/>
          </a:bodyPr>
          <a:lstStyle/>
          <a:p>
            <a:r>
              <a:rPr lang="en-US" b="1"/>
              <a:t>County Drought Task Force</a:t>
            </a:r>
            <a:endParaRPr lang="en-US" b="1">
              <a:cs typeface="Arial"/>
            </a:endParaRPr>
          </a:p>
          <a:p>
            <a:r>
              <a:rPr lang="en-US">
                <a:ea typeface="Times New Roman" panose="02020603050405020304" pitchFamily="18" charset="0"/>
                <a:cs typeface="Arial"/>
              </a:rPr>
              <a:t>In compliance with SB552, County has invited representatives from the state and other local governments, including groundwater sustainability agencies, and community-based organizations, local water suppliers, and local residents, to participate in the Task Force.</a:t>
            </a:r>
            <a:endParaRPr lang="en-US">
              <a:solidFill>
                <a:srgbClr val="000000"/>
              </a:solidFill>
              <a:ea typeface="Times New Roman" panose="02020603050405020304" pitchFamily="18" charset="0"/>
              <a:cs typeface="Arial"/>
            </a:endParaRPr>
          </a:p>
          <a:p>
            <a:endParaRPr lang="en-US" b="1">
              <a:highlight>
                <a:srgbClr val="FFFF00"/>
              </a:highlight>
              <a:ea typeface="Times New Roman" panose="02020603050405020304" pitchFamily="18" charset="0"/>
              <a:cs typeface="Arial"/>
            </a:endParaRPr>
          </a:p>
        </p:txBody>
      </p:sp>
    </p:spTree>
    <p:extLst>
      <p:ext uri="{BB962C8B-B14F-4D97-AF65-F5344CB8AC3E}">
        <p14:creationId xmlns:p14="http://schemas.microsoft.com/office/powerpoint/2010/main" val="1888765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C3BA6-28DF-FF3A-CED0-AE6B4AE043E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B5D128B-6188-4063-9C41-A3A789C38AB4}"/>
              </a:ext>
            </a:extLst>
          </p:cNvPr>
          <p:cNvSpPr>
            <a:spLocks noGrp="1"/>
          </p:cNvSpPr>
          <p:nvPr>
            <p:ph type="body" sz="quarter" idx="11"/>
          </p:nvPr>
        </p:nvSpPr>
        <p:spPr>
          <a:xfrm>
            <a:off x="762000" y="148866"/>
            <a:ext cx="10668000" cy="609600"/>
          </a:xfrm>
        </p:spPr>
        <p:txBody>
          <a:bodyPr/>
          <a:lstStyle/>
          <a:p>
            <a:r>
              <a:rPr kumimoji="0" lang="en-US" sz="3600" b="1" i="0" u="none" strike="noStrike" kern="1200" cap="none" spc="0" normalizeH="0" baseline="0" noProof="0">
                <a:ln>
                  <a:noFill/>
                </a:ln>
                <a:solidFill>
                  <a:srgbClr val="222222"/>
                </a:solidFill>
                <a:effectLst/>
                <a:uLnTx/>
                <a:uFillTx/>
                <a:latin typeface="+mj-lt"/>
                <a:ea typeface="+mn-ea"/>
                <a:cs typeface="+mn-cs"/>
              </a:rPr>
              <a:t>How to Register for the Task Force</a:t>
            </a:r>
            <a:endParaRPr lang="en-US"/>
          </a:p>
        </p:txBody>
      </p:sp>
      <p:sp>
        <p:nvSpPr>
          <p:cNvPr id="4" name="Footer Placeholder 3">
            <a:extLst>
              <a:ext uri="{FF2B5EF4-FFF2-40B4-BE49-F238E27FC236}">
                <a16:creationId xmlns:a16="http://schemas.microsoft.com/office/drawing/2014/main" id="{10CA53D9-D303-2088-142F-F03331E9F71E}"/>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C7682AF3-498C-B383-5266-832FFF46A969}"/>
              </a:ext>
            </a:extLst>
          </p:cNvPr>
          <p:cNvSpPr>
            <a:spLocks noGrp="1"/>
          </p:cNvSpPr>
          <p:nvPr>
            <p:ph type="sldNum" sz="quarter" idx="16"/>
          </p:nvPr>
        </p:nvSpPr>
        <p:spPr/>
        <p:txBody>
          <a:bodyPr/>
          <a:lstStyle/>
          <a:p>
            <a:fld id="{DD01415F-5F32-4771-AE74-55868ADB41CE}" type="slidenum">
              <a:rPr lang="en-US" smtClean="0"/>
              <a:pPr/>
              <a:t>7</a:t>
            </a:fld>
            <a:endParaRPr lang="en-US"/>
          </a:p>
        </p:txBody>
      </p:sp>
      <p:sp>
        <p:nvSpPr>
          <p:cNvPr id="13" name="TextBox 12">
            <a:extLst>
              <a:ext uri="{FF2B5EF4-FFF2-40B4-BE49-F238E27FC236}">
                <a16:creationId xmlns:a16="http://schemas.microsoft.com/office/drawing/2014/main" id="{695D8535-765F-1A5A-95DE-C1EFBC964C32}"/>
              </a:ext>
            </a:extLst>
          </p:cNvPr>
          <p:cNvSpPr txBox="1"/>
          <p:nvPr/>
        </p:nvSpPr>
        <p:spPr>
          <a:xfrm>
            <a:off x="714375" y="875707"/>
            <a:ext cx="11477625" cy="584775"/>
          </a:xfrm>
          <a:prstGeom prst="rect">
            <a:avLst/>
          </a:prstGeom>
          <a:noFill/>
        </p:spPr>
        <p:txBody>
          <a:bodyPr wrap="square">
            <a:spAutoFit/>
          </a:bodyPr>
          <a:lstStyle/>
          <a:p>
            <a:pPr marL="0" indent="0" algn="ctr">
              <a:buFont typeface="Arial"/>
              <a:buNone/>
            </a:pPr>
            <a:r>
              <a:rPr lang="en-US" sz="1600" b="1">
                <a:solidFill>
                  <a:schemeClr val="accent4"/>
                </a:solidFill>
              </a:rPr>
              <a:t>Small Water System and Domestic Wells Drought and Water Shortage Task Force Website: </a:t>
            </a:r>
            <a:r>
              <a:rPr lang="en-US" sz="1600"/>
              <a:t>https://publicworks.venturacounty.gov/es/wells-drought-and-water-shortage-task-force/</a:t>
            </a:r>
          </a:p>
        </p:txBody>
      </p:sp>
      <p:grpSp>
        <p:nvGrpSpPr>
          <p:cNvPr id="12" name="Group 11">
            <a:extLst>
              <a:ext uri="{FF2B5EF4-FFF2-40B4-BE49-F238E27FC236}">
                <a16:creationId xmlns:a16="http://schemas.microsoft.com/office/drawing/2014/main" id="{A64009A9-F0B0-9F29-5B92-3210B760A979}"/>
              </a:ext>
            </a:extLst>
          </p:cNvPr>
          <p:cNvGrpSpPr/>
          <p:nvPr/>
        </p:nvGrpSpPr>
        <p:grpSpPr>
          <a:xfrm>
            <a:off x="2053024" y="1681240"/>
            <a:ext cx="8085952" cy="4591070"/>
            <a:chOff x="274880" y="1488735"/>
            <a:chExt cx="8085952" cy="4591070"/>
          </a:xfrm>
        </p:grpSpPr>
        <p:grpSp>
          <p:nvGrpSpPr>
            <p:cNvPr id="10" name="Group 9">
              <a:extLst>
                <a:ext uri="{FF2B5EF4-FFF2-40B4-BE49-F238E27FC236}">
                  <a16:creationId xmlns:a16="http://schemas.microsoft.com/office/drawing/2014/main" id="{E0872CCE-6DD8-3A91-CF54-0AD6F07F9771}"/>
                </a:ext>
              </a:extLst>
            </p:cNvPr>
            <p:cNvGrpSpPr/>
            <p:nvPr/>
          </p:nvGrpSpPr>
          <p:grpSpPr>
            <a:xfrm>
              <a:off x="274880" y="1488735"/>
              <a:ext cx="8085952" cy="4591070"/>
              <a:chOff x="274880" y="1488735"/>
              <a:chExt cx="8085952" cy="4591070"/>
            </a:xfrm>
          </p:grpSpPr>
          <p:pic>
            <p:nvPicPr>
              <p:cNvPr id="9" name="Picture 8">
                <a:extLst>
                  <a:ext uri="{FF2B5EF4-FFF2-40B4-BE49-F238E27FC236}">
                    <a16:creationId xmlns:a16="http://schemas.microsoft.com/office/drawing/2014/main" id="{5EF3EEDA-1CB4-560E-DA5C-9EB2683B7D83}"/>
                  </a:ext>
                </a:extLst>
              </p:cNvPr>
              <p:cNvPicPr>
                <a:picLocks noChangeAspect="1"/>
              </p:cNvPicPr>
              <p:nvPr/>
            </p:nvPicPr>
            <p:blipFill>
              <a:blip r:embed="rId3"/>
              <a:srcRect b="87995"/>
              <a:stretch>
                <a:fillRect/>
              </a:stretch>
            </p:blipFill>
            <p:spPr>
              <a:xfrm>
                <a:off x="274880" y="1488735"/>
                <a:ext cx="8085952" cy="571411"/>
              </a:xfrm>
              <a:prstGeom prst="rect">
                <a:avLst/>
              </a:prstGeom>
            </p:spPr>
          </p:pic>
          <p:pic>
            <p:nvPicPr>
              <p:cNvPr id="8" name="Picture 7">
                <a:extLst>
                  <a:ext uri="{FF2B5EF4-FFF2-40B4-BE49-F238E27FC236}">
                    <a16:creationId xmlns:a16="http://schemas.microsoft.com/office/drawing/2014/main" id="{073379B1-940F-0067-80C3-F967818DDEEF}"/>
                  </a:ext>
                </a:extLst>
              </p:cNvPr>
              <p:cNvPicPr>
                <a:picLocks noChangeAspect="1"/>
              </p:cNvPicPr>
              <p:nvPr/>
            </p:nvPicPr>
            <p:blipFill>
              <a:blip r:embed="rId3"/>
              <a:srcRect t="14260"/>
              <a:stretch>
                <a:fillRect/>
              </a:stretch>
            </p:blipFill>
            <p:spPr>
              <a:xfrm>
                <a:off x="274880" y="1998871"/>
                <a:ext cx="8085952" cy="4080934"/>
              </a:xfrm>
              <a:prstGeom prst="rect">
                <a:avLst/>
              </a:prstGeom>
            </p:spPr>
          </p:pic>
        </p:grpSp>
        <p:sp>
          <p:nvSpPr>
            <p:cNvPr id="11" name="Rectangle 10">
              <a:extLst>
                <a:ext uri="{FF2B5EF4-FFF2-40B4-BE49-F238E27FC236}">
                  <a16:creationId xmlns:a16="http://schemas.microsoft.com/office/drawing/2014/main" id="{2C91FFFB-EA2E-29CE-E7DB-FD555486ECC3}"/>
                </a:ext>
              </a:extLst>
            </p:cNvPr>
            <p:cNvSpPr/>
            <p:nvPr/>
          </p:nvSpPr>
          <p:spPr>
            <a:xfrm>
              <a:off x="7099297" y="1751856"/>
              <a:ext cx="592668" cy="247015"/>
            </a:xfrm>
            <a:prstGeom prst="rect">
              <a:avLst/>
            </a:prstGeom>
            <a:solidFill>
              <a:srgbClr val="F0E2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493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F2A943-3B6E-26D7-0932-F0642159B7D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A08ED0C-0DFB-96AA-9899-19D91D5A9292}"/>
              </a:ext>
            </a:extLst>
          </p:cNvPr>
          <p:cNvSpPr>
            <a:spLocks noGrp="1"/>
          </p:cNvSpPr>
          <p:nvPr>
            <p:ph type="title" idx="4294967295"/>
          </p:nvPr>
        </p:nvSpPr>
        <p:spPr>
          <a:xfrm>
            <a:off x="457200" y="5070598"/>
            <a:ext cx="11277600" cy="138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5000"/>
              </a:lnSpc>
              <a:spcBef>
                <a:spcPts val="0"/>
              </a:spcBef>
              <a:defRPr/>
            </a:pPr>
            <a:r>
              <a:rPr lang="en-US" sz="4800">
                <a:solidFill>
                  <a:srgbClr val="222222"/>
                </a:solidFill>
                <a:ea typeface="+mn-ea"/>
                <a:cs typeface="+mn-cs"/>
              </a:rPr>
              <a:t>Recap of Drought Resilience Plan Process and Progress to Date</a:t>
            </a:r>
            <a:endParaRPr kumimoji="0" lang="en-US" sz="4800" b="1" i="0" u="none" strike="noStrike" kern="1200" cap="none" spc="0" normalizeH="0" baseline="0" noProof="0">
              <a:ln>
                <a:noFill/>
              </a:ln>
              <a:solidFill>
                <a:srgbClr val="222222"/>
              </a:solidFill>
              <a:effectLst/>
              <a:uLnTx/>
              <a:uFillTx/>
              <a:latin typeface="+mj-lt"/>
              <a:ea typeface="+mn-ea"/>
              <a:cs typeface="+mn-cs"/>
            </a:endParaRPr>
          </a:p>
        </p:txBody>
      </p:sp>
    </p:spTree>
    <p:extLst>
      <p:ext uri="{BB962C8B-B14F-4D97-AF65-F5344CB8AC3E}">
        <p14:creationId xmlns:p14="http://schemas.microsoft.com/office/powerpoint/2010/main" val="835347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C2F41DC-1687-800F-17E8-CB292F37A33B}"/>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C36D765E-537B-F07B-530E-31DCAC60A4AE}"/>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5E7D0A67-D7EE-A4DF-DC3A-E6DCA82ED1BF}"/>
              </a:ext>
            </a:extLst>
          </p:cNvPr>
          <p:cNvSpPr>
            <a:spLocks noGrp="1"/>
          </p:cNvSpPr>
          <p:nvPr>
            <p:ph type="sldNum" sz="quarter" idx="16"/>
          </p:nvPr>
        </p:nvSpPr>
        <p:spPr/>
        <p:txBody>
          <a:bodyPr/>
          <a:lstStyle/>
          <a:p>
            <a:fld id="{DD01415F-5F32-4771-AE74-55868ADB41CE}" type="slidenum">
              <a:rPr lang="en-US" smtClean="0"/>
              <a:pPr/>
              <a:t>9</a:t>
            </a:fld>
            <a:endParaRPr lang="en-US"/>
          </a:p>
        </p:txBody>
      </p:sp>
      <p:sp>
        <p:nvSpPr>
          <p:cNvPr id="10" name="Text Placeholder 1">
            <a:extLst>
              <a:ext uri="{FF2B5EF4-FFF2-40B4-BE49-F238E27FC236}">
                <a16:creationId xmlns:a16="http://schemas.microsoft.com/office/drawing/2014/main" id="{1F3FB534-910D-08E3-4DEE-6B7CB71FB591}"/>
              </a:ext>
            </a:extLst>
          </p:cNvPr>
          <p:cNvSpPr txBox="1">
            <a:spLocks/>
          </p:cNvSpPr>
          <p:nvPr/>
        </p:nvSpPr>
        <p:spPr>
          <a:xfrm>
            <a:off x="935038" y="206375"/>
            <a:ext cx="10668000" cy="609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685800" rtl="0" eaLnBrk="1" latinLnBrk="0" hangingPunct="1">
              <a:spcBef>
                <a:spcPct val="0"/>
              </a:spcBef>
              <a:buNone/>
              <a:defRPr sz="3000" b="1" kern="1200">
                <a:solidFill>
                  <a:schemeClr val="tx1"/>
                </a:solidFill>
                <a:latin typeface="+mj-lt"/>
                <a:ea typeface="+mj-ea"/>
                <a:cs typeface="+mj-cs"/>
              </a:defRPr>
            </a:lvl1pPr>
          </a:lstStyle>
          <a:p>
            <a:pPr>
              <a:spcBef>
                <a:spcPts val="0"/>
              </a:spcBef>
              <a:defRPr/>
            </a:pPr>
            <a:r>
              <a:rPr lang="en-US" sz="3600">
                <a:solidFill>
                  <a:srgbClr val="222222"/>
                </a:solidFill>
                <a:ea typeface="+mn-ea"/>
                <a:cs typeface="+mn-cs"/>
              </a:rPr>
              <a:t> Drought Resilience Plan Development Process</a:t>
            </a:r>
          </a:p>
        </p:txBody>
      </p:sp>
      <p:grpSp>
        <p:nvGrpSpPr>
          <p:cNvPr id="11" name="Group 10" descr="Figure depicting Drought Resilience Plan development process">
            <a:extLst>
              <a:ext uri="{FF2B5EF4-FFF2-40B4-BE49-F238E27FC236}">
                <a16:creationId xmlns:a16="http://schemas.microsoft.com/office/drawing/2014/main" id="{E5609EC8-3FBD-B597-6C07-68B75AD45401}"/>
              </a:ext>
            </a:extLst>
          </p:cNvPr>
          <p:cNvGrpSpPr/>
          <p:nvPr/>
        </p:nvGrpSpPr>
        <p:grpSpPr>
          <a:xfrm>
            <a:off x="935038" y="896983"/>
            <a:ext cx="10868297" cy="5064034"/>
            <a:chOff x="931817" y="1146048"/>
            <a:chExt cx="10868297" cy="5064034"/>
          </a:xfrm>
        </p:grpSpPr>
        <p:graphicFrame>
          <p:nvGraphicFramePr>
            <p:cNvPr id="12" name="Diagram 11">
              <a:extLst>
                <a:ext uri="{FF2B5EF4-FFF2-40B4-BE49-F238E27FC236}">
                  <a16:creationId xmlns:a16="http://schemas.microsoft.com/office/drawing/2014/main" id="{76D6C073-EDB3-E292-66AB-AAE8D0D61106}"/>
                </a:ext>
              </a:extLst>
            </p:cNvPr>
            <p:cNvGraphicFramePr/>
            <p:nvPr>
              <p:extLst>
                <p:ext uri="{D42A27DB-BD31-4B8C-83A1-F6EECF244321}">
                  <p14:modId xmlns:p14="http://schemas.microsoft.com/office/powerpoint/2010/main" val="199764069"/>
                </p:ext>
              </p:extLst>
            </p:nvPr>
          </p:nvGraphicFramePr>
          <p:xfrm>
            <a:off x="931817" y="1146048"/>
            <a:ext cx="10868297" cy="4454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Rounded Corners 12">
              <a:extLst>
                <a:ext uri="{FF2B5EF4-FFF2-40B4-BE49-F238E27FC236}">
                  <a16:creationId xmlns:a16="http://schemas.microsoft.com/office/drawing/2014/main" id="{B5231B94-3C0D-358C-84C8-BE3CF249C593}"/>
                </a:ext>
              </a:extLst>
            </p:cNvPr>
            <p:cNvSpPr/>
            <p:nvPr/>
          </p:nvSpPr>
          <p:spPr>
            <a:xfrm>
              <a:off x="9566093" y="5143282"/>
              <a:ext cx="2113190" cy="1066800"/>
            </a:xfrm>
            <a:prstGeom prst="roundRect">
              <a:avLst/>
            </a:prstGeom>
            <a:ln>
              <a:solidFill>
                <a:schemeClr val="bg1">
                  <a:lumMod val="75000"/>
                </a:schemeClr>
              </a:solidFill>
            </a:ln>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r>
                <a:rPr lang="en-US" sz="1400">
                  <a:solidFill>
                    <a:schemeClr val="tx1"/>
                  </a:solidFill>
                </a:rPr>
                <a:t>Task Force continues supporting monitoring and implementation with the county.</a:t>
              </a:r>
            </a:p>
          </p:txBody>
        </p:sp>
        <p:sp>
          <p:nvSpPr>
            <p:cNvPr id="14" name="Arrow: Right 13">
              <a:extLst>
                <a:ext uri="{FF2B5EF4-FFF2-40B4-BE49-F238E27FC236}">
                  <a16:creationId xmlns:a16="http://schemas.microsoft.com/office/drawing/2014/main" id="{958CF891-D3FA-D667-E30E-79B4603B63C5}"/>
                </a:ext>
              </a:extLst>
            </p:cNvPr>
            <p:cNvSpPr/>
            <p:nvPr/>
          </p:nvSpPr>
          <p:spPr>
            <a:xfrm rot="5400000">
              <a:off x="10276419" y="4583520"/>
              <a:ext cx="718800" cy="216762"/>
            </a:xfrm>
            <a:prstGeom prst="rightArrow">
              <a:avLst/>
            </a:prstGeom>
            <a:ln>
              <a:solidFill>
                <a:schemeClr val="bg1">
                  <a:lumMod val="7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15" name="Text Placeholder 2">
            <a:extLst>
              <a:ext uri="{FF2B5EF4-FFF2-40B4-BE49-F238E27FC236}">
                <a16:creationId xmlns:a16="http://schemas.microsoft.com/office/drawing/2014/main" id="{559E17C4-3D18-0361-A973-1BA523BE3E51}"/>
              </a:ext>
            </a:extLst>
          </p:cNvPr>
          <p:cNvSpPr txBox="1">
            <a:spLocks/>
          </p:cNvSpPr>
          <p:nvPr/>
        </p:nvSpPr>
        <p:spPr>
          <a:xfrm>
            <a:off x="1097280" y="4490699"/>
            <a:ext cx="2368296" cy="724088"/>
          </a:xfrm>
          <a:prstGeom prst="rect">
            <a:avLst/>
          </a:prstGeom>
        </p:spPr>
        <p:txBody>
          <a:bodyPr vert="horz" lIns="0" tIns="0" rIns="0" bIns="0" numCol="1" spcCol="457200" rtlCol="0" anchor="t">
            <a:noAutofit/>
          </a:bodyPr>
          <a:lstStyle>
            <a:lvl1pPr marL="285750" indent="-285750"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sz="1400"/>
              <a:t>Chapter 2: County Drought and Water Shortage Advisory Group</a:t>
            </a:r>
            <a:endParaRPr lang="en-US" sz="1400">
              <a:cs typeface="Arial"/>
            </a:endParaRPr>
          </a:p>
        </p:txBody>
      </p:sp>
      <p:sp>
        <p:nvSpPr>
          <p:cNvPr id="16" name="Text Placeholder 2">
            <a:extLst>
              <a:ext uri="{FF2B5EF4-FFF2-40B4-BE49-F238E27FC236}">
                <a16:creationId xmlns:a16="http://schemas.microsoft.com/office/drawing/2014/main" id="{0E181379-C426-AD09-0BD3-DB9FB835728A}"/>
              </a:ext>
            </a:extLst>
          </p:cNvPr>
          <p:cNvSpPr txBox="1">
            <a:spLocks/>
          </p:cNvSpPr>
          <p:nvPr/>
        </p:nvSpPr>
        <p:spPr>
          <a:xfrm>
            <a:off x="3782295" y="4505058"/>
            <a:ext cx="2425771" cy="724088"/>
          </a:xfrm>
          <a:prstGeom prst="rect">
            <a:avLst/>
          </a:prstGeom>
        </p:spPr>
        <p:txBody>
          <a:bodyPr vert="horz" lIns="0" tIns="0" rIns="0" bIns="0" numCol="1" spcCol="457200" rtlCol="0" anchor="t">
            <a:noAutofit/>
          </a:bodyPr>
          <a:lstStyle>
            <a:lvl1pPr marL="285750" indent="-285750"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sz="1400"/>
              <a:t>Chapter 3: Drought and Water Shortage Risk Assessment</a:t>
            </a:r>
          </a:p>
        </p:txBody>
      </p:sp>
      <p:sp>
        <p:nvSpPr>
          <p:cNvPr id="17" name="Text Placeholder 2">
            <a:extLst>
              <a:ext uri="{FF2B5EF4-FFF2-40B4-BE49-F238E27FC236}">
                <a16:creationId xmlns:a16="http://schemas.microsoft.com/office/drawing/2014/main" id="{5A2D18EE-26D1-9899-F32A-A6D0161D45EC}"/>
              </a:ext>
            </a:extLst>
          </p:cNvPr>
          <p:cNvSpPr txBox="1">
            <a:spLocks/>
          </p:cNvSpPr>
          <p:nvPr/>
        </p:nvSpPr>
        <p:spPr>
          <a:xfrm>
            <a:off x="6524785" y="4476680"/>
            <a:ext cx="2280358" cy="1437746"/>
          </a:xfrm>
          <a:prstGeom prst="rect">
            <a:avLst/>
          </a:prstGeom>
        </p:spPr>
        <p:txBody>
          <a:bodyPr vert="horz" lIns="0" tIns="0" rIns="0" bIns="0" numCol="1" spcCol="457200" rtlCol="0" anchor="t">
            <a:noAutofit/>
          </a:bodyPr>
          <a:lstStyle>
            <a:lvl1pPr marL="285750" indent="-285750"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sz="1400"/>
              <a:t>Chapter 4: Short-Term Response Actions </a:t>
            </a:r>
          </a:p>
          <a:p>
            <a:pPr marL="0" indent="0">
              <a:buNone/>
            </a:pPr>
            <a:endParaRPr lang="en-US" sz="1400">
              <a:cs typeface="Arial"/>
            </a:endParaRPr>
          </a:p>
          <a:p>
            <a:pPr marL="0" indent="0">
              <a:buNone/>
            </a:pPr>
            <a:r>
              <a:rPr lang="en-US" sz="1400"/>
              <a:t>Chapter 5: Long-Term Mitigation Strategy and Actions</a:t>
            </a:r>
          </a:p>
          <a:p>
            <a:pPr marL="0" indent="0">
              <a:buNone/>
            </a:pPr>
            <a:endParaRPr lang="en-US" sz="1400">
              <a:cs typeface="Arial"/>
            </a:endParaRPr>
          </a:p>
          <a:p>
            <a:pPr marL="0" indent="0">
              <a:buNone/>
            </a:pPr>
            <a:r>
              <a:rPr lang="en-US" sz="1400"/>
              <a:t>Chapter 6: Implementation Considerations</a:t>
            </a:r>
            <a:endParaRPr lang="en-US" sz="1400">
              <a:cs typeface="Arial"/>
            </a:endParaRPr>
          </a:p>
        </p:txBody>
      </p:sp>
    </p:spTree>
    <p:extLst>
      <p:ext uri="{BB962C8B-B14F-4D97-AF65-F5344CB8AC3E}">
        <p14:creationId xmlns:p14="http://schemas.microsoft.com/office/powerpoint/2010/main" val="419762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A6958B2-AE3C-E8D6-80A5-462F584BEC56}"/>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F948506C-0B44-A1B7-8ACE-89C61BD83F54}"/>
              </a:ext>
            </a:extLst>
          </p:cNvPr>
          <p:cNvGrpSpPr/>
          <p:nvPr/>
        </p:nvGrpSpPr>
        <p:grpSpPr>
          <a:xfrm>
            <a:off x="3974709" y="2583299"/>
            <a:ext cx="7793919" cy="1371600"/>
            <a:chOff x="1225262" y="3140267"/>
            <a:chExt cx="11438158" cy="1011065"/>
          </a:xfrm>
          <a:gradFill flip="none" rotWithShape="1">
            <a:gsLst>
              <a:gs pos="0">
                <a:srgbClr val="007DA3"/>
              </a:gs>
              <a:gs pos="100000">
                <a:schemeClr val="accent1">
                  <a:lumMod val="45000"/>
                  <a:lumOff val="55000"/>
                </a:schemeClr>
              </a:gs>
              <a:gs pos="44000">
                <a:srgbClr val="007DA3"/>
              </a:gs>
              <a:gs pos="100000">
                <a:schemeClr val="accent1">
                  <a:lumMod val="30000"/>
                  <a:lumOff val="70000"/>
                </a:schemeClr>
              </a:gs>
            </a:gsLst>
            <a:lin ang="10800000" scaled="1"/>
            <a:tileRect/>
          </a:gradFill>
        </p:grpSpPr>
        <p:sp>
          <p:nvSpPr>
            <p:cNvPr id="29" name="Arrow: Right 28">
              <a:extLst>
                <a:ext uri="{FF2B5EF4-FFF2-40B4-BE49-F238E27FC236}">
                  <a16:creationId xmlns:a16="http://schemas.microsoft.com/office/drawing/2014/main" id="{5109C8A3-F4DE-67D8-93E5-78D92A80C197}"/>
                </a:ext>
              </a:extLst>
            </p:cNvPr>
            <p:cNvSpPr/>
            <p:nvPr/>
          </p:nvSpPr>
          <p:spPr>
            <a:xfrm>
              <a:off x="1225262" y="3140267"/>
              <a:ext cx="11438158" cy="1011065"/>
            </a:xfrm>
            <a:prstGeom prst="rightArrow">
              <a:avLst/>
            </a:prstGeom>
            <a:gradFill>
              <a:gsLst>
                <a:gs pos="0">
                  <a:srgbClr val="007DA3"/>
                </a:gs>
                <a:gs pos="100000">
                  <a:schemeClr val="bg1"/>
                </a:gs>
                <a:gs pos="44000">
                  <a:srgbClr val="007DA3"/>
                </a:gs>
                <a:gs pos="98000">
                  <a:schemeClr val="bg1"/>
                </a:gs>
              </a:gsLst>
              <a:lin ang="10800000" scaled="1"/>
            </a:gra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0" name="TextBox 29">
              <a:extLst>
                <a:ext uri="{FF2B5EF4-FFF2-40B4-BE49-F238E27FC236}">
                  <a16:creationId xmlns:a16="http://schemas.microsoft.com/office/drawing/2014/main" id="{8F2A61D1-D51A-A2FE-0023-224C16C45F85}"/>
                </a:ext>
              </a:extLst>
            </p:cNvPr>
            <p:cNvSpPr txBox="1"/>
            <p:nvPr/>
          </p:nvSpPr>
          <p:spPr>
            <a:xfrm>
              <a:off x="8950146" y="3394622"/>
              <a:ext cx="2987014" cy="461665"/>
            </a:xfrm>
            <a:prstGeom prst="rect">
              <a:avLst/>
            </a:prstGeom>
            <a:grpFill/>
          </p:spPr>
          <p:txBody>
            <a:bodyPr wrap="square" rtlCol="0">
              <a:spAutoFit/>
            </a:bodyPr>
            <a:lstStyle/>
            <a:p>
              <a:pPr algn="ctr"/>
              <a:r>
                <a:rPr lang="en-US" sz="1200">
                  <a:solidFill>
                    <a:schemeClr val="bg1"/>
                  </a:solidFill>
                </a:rPr>
                <a:t>Standing Task Force Established, As-Needed Engagement</a:t>
              </a:r>
            </a:p>
          </p:txBody>
        </p:sp>
      </p:grpSp>
      <p:sp>
        <p:nvSpPr>
          <p:cNvPr id="2" name="Text Placeholder 1">
            <a:extLst>
              <a:ext uri="{FF2B5EF4-FFF2-40B4-BE49-F238E27FC236}">
                <a16:creationId xmlns:a16="http://schemas.microsoft.com/office/drawing/2014/main" id="{7369F2CA-A9AF-4E3C-2B30-374CC60A66B8}"/>
              </a:ext>
            </a:extLst>
          </p:cNvPr>
          <p:cNvSpPr>
            <a:spLocks noGrp="1"/>
          </p:cNvSpPr>
          <p:nvPr>
            <p:ph type="title" idx="4294967295"/>
          </p:nvPr>
        </p:nvSpPr>
        <p:spPr>
          <a:xfrm>
            <a:off x="875995" y="281927"/>
            <a:ext cx="10668000" cy="609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Bef>
                <a:spcPts val="0"/>
              </a:spcBef>
              <a:defRPr/>
            </a:pPr>
            <a:r>
              <a:rPr lang="en-US" sz="3200">
                <a:solidFill>
                  <a:srgbClr val="222222"/>
                </a:solidFill>
                <a:ea typeface="+mn-ea"/>
                <a:cs typeface="+mn-cs"/>
              </a:rPr>
              <a:t>Task Force Outreach and Engagement</a:t>
            </a:r>
            <a:endParaRPr lang="en-US" sz="3200" b="1" i="0" u="none" strike="noStrike" kern="1200" cap="none" spc="0" normalizeH="0" baseline="0" noProof="0">
              <a:ln>
                <a:noFill/>
              </a:ln>
              <a:solidFill>
                <a:srgbClr val="222222"/>
              </a:solidFill>
              <a:effectLst/>
              <a:uLnTx/>
              <a:uFillTx/>
              <a:latin typeface="+mj-lt"/>
              <a:ea typeface="+mn-ea"/>
              <a:cs typeface="+mn-cs"/>
            </a:endParaRPr>
          </a:p>
        </p:txBody>
      </p:sp>
      <p:sp>
        <p:nvSpPr>
          <p:cNvPr id="8" name="Slide Number Placeholder 4">
            <a:extLst>
              <a:ext uri="{FF2B5EF4-FFF2-40B4-BE49-F238E27FC236}">
                <a16:creationId xmlns:a16="http://schemas.microsoft.com/office/drawing/2014/main" id="{1F691FD9-00DC-35A6-2E70-4192B1E57ECA}"/>
              </a:ext>
            </a:extLst>
          </p:cNvPr>
          <p:cNvSpPr>
            <a:spLocks noGrp="1"/>
          </p:cNvSpPr>
          <p:nvPr>
            <p:ph type="sldNum" sz="quarter" idx="16"/>
          </p:nvPr>
        </p:nvSpPr>
        <p:spPr>
          <a:xfrm>
            <a:off x="152400" y="6400799"/>
            <a:ext cx="304799" cy="304801"/>
          </a:xfrm>
        </p:spPr>
        <p:txBody>
          <a:bodyPr/>
          <a:lstStyle/>
          <a:p>
            <a:fld id="{DD01415F-5F32-4771-AE74-55868ADB41CE}" type="slidenum">
              <a:rPr lang="en-US" smtClean="0"/>
              <a:pPr/>
              <a:t>10</a:t>
            </a:fld>
            <a:endParaRPr lang="en-US"/>
          </a:p>
        </p:txBody>
      </p:sp>
      <p:sp>
        <p:nvSpPr>
          <p:cNvPr id="11" name="Footer Placeholder 3">
            <a:extLst>
              <a:ext uri="{FF2B5EF4-FFF2-40B4-BE49-F238E27FC236}">
                <a16:creationId xmlns:a16="http://schemas.microsoft.com/office/drawing/2014/main" id="{93E74E7B-47F9-07F7-8957-CA05AA257EAE}"/>
              </a:ext>
            </a:extLst>
          </p:cNvPr>
          <p:cNvSpPr>
            <a:spLocks noGrp="1"/>
          </p:cNvSpPr>
          <p:nvPr>
            <p:ph type="ftr" sz="quarter" idx="15"/>
          </p:nvPr>
        </p:nvSpPr>
        <p:spPr>
          <a:xfrm rot="16200000">
            <a:off x="-2590801" y="3352802"/>
            <a:ext cx="5791202" cy="304796"/>
          </a:xfrm>
        </p:spPr>
        <p:txBody>
          <a:bodyPr/>
          <a:lstStyle/>
          <a:p>
            <a:r>
              <a:rPr lang="en-US"/>
              <a:t>COUNTY OF VENTURA Drought Resilience Plan</a:t>
            </a:r>
          </a:p>
        </p:txBody>
      </p:sp>
      <p:cxnSp>
        <p:nvCxnSpPr>
          <p:cNvPr id="68" name="Straight Arrow Connector 67">
            <a:extLst>
              <a:ext uri="{FF2B5EF4-FFF2-40B4-BE49-F238E27FC236}">
                <a16:creationId xmlns:a16="http://schemas.microsoft.com/office/drawing/2014/main" id="{B1AFF903-7A29-C6F1-0B76-60C54CD5A3B4}"/>
              </a:ext>
            </a:extLst>
          </p:cNvPr>
          <p:cNvCxnSpPr>
            <a:cxnSpLocks/>
          </p:cNvCxnSpPr>
          <p:nvPr/>
        </p:nvCxnSpPr>
        <p:spPr>
          <a:xfrm>
            <a:off x="4435169" y="1132417"/>
            <a:ext cx="0" cy="1153809"/>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E053ECF4-8F3D-0E84-6367-E8B60270E678}"/>
              </a:ext>
            </a:extLst>
          </p:cNvPr>
          <p:cNvSpPr txBox="1"/>
          <p:nvPr/>
        </p:nvSpPr>
        <p:spPr>
          <a:xfrm>
            <a:off x="3687926" y="2286226"/>
            <a:ext cx="953016" cy="600164"/>
          </a:xfrm>
          <a:prstGeom prst="rect">
            <a:avLst/>
          </a:prstGeom>
          <a:solidFill>
            <a:schemeClr val="bg1"/>
          </a:solidFill>
          <a:ln>
            <a:solidFill>
              <a:schemeClr val="tx2"/>
            </a:solidFill>
          </a:ln>
        </p:spPr>
        <p:txBody>
          <a:bodyPr wrap="square" lIns="91440" tIns="45720" rIns="91440" bIns="45720" rtlCol="0" anchor="t">
            <a:spAutoFit/>
          </a:bodyPr>
          <a:lstStyle/>
          <a:p>
            <a:r>
              <a:rPr lang="en-US" sz="1100" b="1"/>
              <a:t>Task Force Website: </a:t>
            </a:r>
          </a:p>
          <a:p>
            <a:r>
              <a:rPr lang="en-US" sz="1100"/>
              <a:t>Established</a:t>
            </a:r>
            <a:endParaRPr lang="en-US" sz="1100">
              <a:cs typeface="Arial"/>
            </a:endParaRPr>
          </a:p>
        </p:txBody>
      </p:sp>
      <p:cxnSp>
        <p:nvCxnSpPr>
          <p:cNvPr id="64" name="Straight Arrow Connector 63">
            <a:extLst>
              <a:ext uri="{FF2B5EF4-FFF2-40B4-BE49-F238E27FC236}">
                <a16:creationId xmlns:a16="http://schemas.microsoft.com/office/drawing/2014/main" id="{8DE7705C-871F-FA78-D18B-94D59049C5B4}"/>
              </a:ext>
            </a:extLst>
          </p:cNvPr>
          <p:cNvCxnSpPr>
            <a:cxnSpLocks/>
          </p:cNvCxnSpPr>
          <p:nvPr/>
        </p:nvCxnSpPr>
        <p:spPr>
          <a:xfrm>
            <a:off x="4726780" y="1148991"/>
            <a:ext cx="17214" cy="1499497"/>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A2D0819-8B4F-2A4D-6EB3-6C928925676B}"/>
              </a:ext>
            </a:extLst>
          </p:cNvPr>
          <p:cNvCxnSpPr>
            <a:cxnSpLocks/>
            <a:endCxn id="10" idx="0"/>
          </p:cNvCxnSpPr>
          <p:nvPr/>
        </p:nvCxnSpPr>
        <p:spPr>
          <a:xfrm>
            <a:off x="6060575" y="1320090"/>
            <a:ext cx="6351" cy="1786469"/>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AB9B456-8AC8-1178-86DC-FFBE7CAA5410}"/>
              </a:ext>
            </a:extLst>
          </p:cNvPr>
          <p:cNvCxnSpPr>
            <a:cxnSpLocks/>
          </p:cNvCxnSpPr>
          <p:nvPr/>
        </p:nvCxnSpPr>
        <p:spPr>
          <a:xfrm>
            <a:off x="7831117" y="1334114"/>
            <a:ext cx="28539" cy="3497601"/>
          </a:xfrm>
          <a:prstGeom prst="straightConnector1">
            <a:avLst/>
          </a:prstGeom>
          <a:ln w="28575">
            <a:solidFill>
              <a:srgbClr val="007DA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5E8DD7C-C4D6-749C-51C0-93EC83DF744B}"/>
              </a:ext>
            </a:extLst>
          </p:cNvPr>
          <p:cNvCxnSpPr>
            <a:cxnSpLocks/>
          </p:cNvCxnSpPr>
          <p:nvPr/>
        </p:nvCxnSpPr>
        <p:spPr>
          <a:xfrm>
            <a:off x="5041222" y="1325647"/>
            <a:ext cx="26835" cy="3026550"/>
          </a:xfrm>
          <a:prstGeom prst="straightConnector1">
            <a:avLst/>
          </a:prstGeom>
          <a:ln w="28575">
            <a:solidFill>
              <a:srgbClr val="007DA3"/>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D234C0C-E103-B772-2242-1C4A052DE2EB}"/>
              </a:ext>
            </a:extLst>
          </p:cNvPr>
          <p:cNvCxnSpPr>
            <a:cxnSpLocks/>
          </p:cNvCxnSpPr>
          <p:nvPr/>
        </p:nvCxnSpPr>
        <p:spPr>
          <a:xfrm>
            <a:off x="6879868" y="1365858"/>
            <a:ext cx="29339" cy="2402970"/>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3068627-A7DD-B5A5-1C4D-B87B8D282E4D}"/>
              </a:ext>
            </a:extLst>
          </p:cNvPr>
          <p:cNvSpPr txBox="1"/>
          <p:nvPr/>
        </p:nvSpPr>
        <p:spPr>
          <a:xfrm>
            <a:off x="2779360" y="1079118"/>
            <a:ext cx="1371600" cy="276999"/>
          </a:xfrm>
          <a:prstGeom prst="rect">
            <a:avLst/>
          </a:prstGeom>
          <a:solidFill>
            <a:srgbClr val="646464"/>
          </a:solidFill>
          <a:ln>
            <a:solidFill>
              <a:srgbClr val="001746"/>
            </a:solidFill>
          </a:ln>
        </p:spPr>
        <p:txBody>
          <a:bodyPr wrap="square" rtlCol="0">
            <a:spAutoFit/>
          </a:bodyPr>
          <a:lstStyle/>
          <a:p>
            <a:pPr algn="ctr"/>
            <a:r>
              <a:rPr lang="en-US" sz="1200">
                <a:solidFill>
                  <a:schemeClr val="bg1"/>
                </a:solidFill>
              </a:rPr>
              <a:t>December 2025</a:t>
            </a:r>
          </a:p>
        </p:txBody>
      </p:sp>
      <p:sp>
        <p:nvSpPr>
          <p:cNvPr id="75" name="TextBox 74">
            <a:extLst>
              <a:ext uri="{FF2B5EF4-FFF2-40B4-BE49-F238E27FC236}">
                <a16:creationId xmlns:a16="http://schemas.microsoft.com/office/drawing/2014/main" id="{1A9EC52D-E05D-5324-D71F-5CE89CA46390}"/>
              </a:ext>
            </a:extLst>
          </p:cNvPr>
          <p:cNvSpPr txBox="1"/>
          <p:nvPr/>
        </p:nvSpPr>
        <p:spPr>
          <a:xfrm>
            <a:off x="2778111" y="4360664"/>
            <a:ext cx="3636049" cy="2202021"/>
          </a:xfrm>
          <a:prstGeom prst="roundRect">
            <a:avLst/>
          </a:prstGeom>
          <a:solidFill>
            <a:schemeClr val="tx1">
              <a:lumMod val="10000"/>
              <a:lumOff val="90000"/>
            </a:schemeClr>
          </a:solidFill>
          <a:ln w="19050">
            <a:solidFill>
              <a:schemeClr val="accent4"/>
            </a:solidFill>
          </a:ln>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a:spcAft>
                <a:spcPts val="800"/>
              </a:spcAft>
            </a:pPr>
            <a:r>
              <a:rPr lang="en-US" sz="1100" b="1">
                <a:solidFill>
                  <a:schemeClr val="tx1">
                    <a:lumMod val="75000"/>
                    <a:lumOff val="25000"/>
                  </a:schemeClr>
                </a:solidFill>
              </a:rPr>
              <a:t>Task Force Meeting 1: Kick Off Risk Assessment Review, and Introduce Short-Term Actions and Long-Term Mitigation Actions and Strategies</a:t>
            </a:r>
          </a:p>
          <a:p>
            <a:pPr marL="114300" indent="-114300">
              <a:spcAft>
                <a:spcPts val="800"/>
              </a:spcAft>
              <a:buFont typeface="Arial" panose="020B0604020202020204" pitchFamily="34" charset="0"/>
              <a:buChar char="•"/>
            </a:pPr>
            <a:r>
              <a:rPr lang="en-US" sz="1100">
                <a:solidFill>
                  <a:schemeClr val="tx1">
                    <a:lumMod val="75000"/>
                    <a:lumOff val="25000"/>
                  </a:schemeClr>
                </a:solidFill>
              </a:rPr>
              <a:t>Introduce County Drought Resilience Plan and role of Drought Task Force</a:t>
            </a:r>
          </a:p>
          <a:p>
            <a:pPr marL="114300" indent="-114300">
              <a:spcAft>
                <a:spcPts val="800"/>
              </a:spcAft>
              <a:buFont typeface="Arial" panose="020B0604020202020204" pitchFamily="34" charset="0"/>
              <a:buChar char="•"/>
            </a:pPr>
            <a:r>
              <a:rPr lang="en-US" sz="1100">
                <a:solidFill>
                  <a:schemeClr val="tx1">
                    <a:lumMod val="75000"/>
                    <a:lumOff val="25000"/>
                  </a:schemeClr>
                </a:solidFill>
              </a:rPr>
              <a:t>Present Task Force Charter (Chapter 2), present Risk Assessment and solicit feedback (Chapter 3), solicit input on Short-Term Actions and Long-Term Mitigation Actions and Strategies development (Chapters 4 and 5)</a:t>
            </a:r>
          </a:p>
        </p:txBody>
      </p:sp>
      <p:sp>
        <p:nvSpPr>
          <p:cNvPr id="36" name="TextBox 35">
            <a:extLst>
              <a:ext uri="{FF2B5EF4-FFF2-40B4-BE49-F238E27FC236}">
                <a16:creationId xmlns:a16="http://schemas.microsoft.com/office/drawing/2014/main" id="{732867B8-F03B-8432-6F49-F2A2B044F8A0}"/>
              </a:ext>
            </a:extLst>
          </p:cNvPr>
          <p:cNvSpPr txBox="1"/>
          <p:nvPr/>
        </p:nvSpPr>
        <p:spPr>
          <a:xfrm>
            <a:off x="4293323" y="1079118"/>
            <a:ext cx="1371600" cy="276999"/>
          </a:xfrm>
          <a:prstGeom prst="rect">
            <a:avLst/>
          </a:prstGeom>
          <a:solidFill>
            <a:srgbClr val="646464"/>
          </a:solidFill>
          <a:ln>
            <a:solidFill>
              <a:schemeClr val="tx1"/>
            </a:solidFill>
          </a:ln>
        </p:spPr>
        <p:txBody>
          <a:bodyPr wrap="square" rtlCol="0">
            <a:spAutoFit/>
          </a:bodyPr>
          <a:lstStyle/>
          <a:p>
            <a:pPr algn="ctr"/>
            <a:r>
              <a:rPr lang="en-US" sz="1200">
                <a:solidFill>
                  <a:schemeClr val="bg1"/>
                </a:solidFill>
              </a:rPr>
              <a:t>January 2026</a:t>
            </a:r>
          </a:p>
        </p:txBody>
      </p:sp>
      <p:sp>
        <p:nvSpPr>
          <p:cNvPr id="37" name="TextBox 36">
            <a:extLst>
              <a:ext uri="{FF2B5EF4-FFF2-40B4-BE49-F238E27FC236}">
                <a16:creationId xmlns:a16="http://schemas.microsoft.com/office/drawing/2014/main" id="{27857599-AB8B-453F-E097-550B87AA6C02}"/>
              </a:ext>
            </a:extLst>
          </p:cNvPr>
          <p:cNvSpPr txBox="1"/>
          <p:nvPr/>
        </p:nvSpPr>
        <p:spPr>
          <a:xfrm>
            <a:off x="5807286" y="1079118"/>
            <a:ext cx="1371600" cy="276999"/>
          </a:xfrm>
          <a:prstGeom prst="rect">
            <a:avLst/>
          </a:prstGeom>
          <a:solidFill>
            <a:srgbClr val="646464"/>
          </a:solidFill>
          <a:ln>
            <a:solidFill>
              <a:srgbClr val="001746"/>
            </a:solidFill>
          </a:ln>
        </p:spPr>
        <p:txBody>
          <a:bodyPr wrap="square" rtlCol="0">
            <a:spAutoFit/>
          </a:bodyPr>
          <a:lstStyle/>
          <a:p>
            <a:pPr algn="ctr"/>
            <a:r>
              <a:rPr lang="en-US" sz="1200">
                <a:solidFill>
                  <a:schemeClr val="bg1"/>
                </a:solidFill>
              </a:rPr>
              <a:t>February 2026</a:t>
            </a:r>
          </a:p>
        </p:txBody>
      </p:sp>
      <p:sp>
        <p:nvSpPr>
          <p:cNvPr id="38" name="TextBox 37">
            <a:extLst>
              <a:ext uri="{FF2B5EF4-FFF2-40B4-BE49-F238E27FC236}">
                <a16:creationId xmlns:a16="http://schemas.microsoft.com/office/drawing/2014/main" id="{69947F43-9E48-40CA-36F4-22C467097964}"/>
              </a:ext>
            </a:extLst>
          </p:cNvPr>
          <p:cNvSpPr txBox="1"/>
          <p:nvPr/>
        </p:nvSpPr>
        <p:spPr>
          <a:xfrm>
            <a:off x="7321249" y="1079118"/>
            <a:ext cx="1371600" cy="276999"/>
          </a:xfrm>
          <a:prstGeom prst="rect">
            <a:avLst/>
          </a:prstGeom>
          <a:solidFill>
            <a:srgbClr val="646464"/>
          </a:solidFill>
          <a:ln>
            <a:solidFill>
              <a:srgbClr val="001746"/>
            </a:solidFill>
          </a:ln>
        </p:spPr>
        <p:txBody>
          <a:bodyPr wrap="square" rtlCol="0">
            <a:spAutoFit/>
          </a:bodyPr>
          <a:lstStyle/>
          <a:p>
            <a:pPr algn="ctr"/>
            <a:r>
              <a:rPr lang="en-US" sz="1200">
                <a:solidFill>
                  <a:schemeClr val="bg1"/>
                </a:solidFill>
              </a:rPr>
              <a:t>March 2026</a:t>
            </a:r>
          </a:p>
        </p:txBody>
      </p:sp>
      <p:sp>
        <p:nvSpPr>
          <p:cNvPr id="46" name="TextBox 45">
            <a:extLst>
              <a:ext uri="{FF2B5EF4-FFF2-40B4-BE49-F238E27FC236}">
                <a16:creationId xmlns:a16="http://schemas.microsoft.com/office/drawing/2014/main" id="{C6E92EB9-D046-7F91-5FD1-9DA34F083E4B}"/>
              </a:ext>
            </a:extLst>
          </p:cNvPr>
          <p:cNvSpPr txBox="1"/>
          <p:nvPr/>
        </p:nvSpPr>
        <p:spPr>
          <a:xfrm>
            <a:off x="6719557" y="4861513"/>
            <a:ext cx="2518860" cy="1265595"/>
          </a:xfrm>
          <a:prstGeom prst="roundRect">
            <a:avLst/>
          </a:prstGeom>
          <a:ln/>
        </p:spPr>
        <p:style>
          <a:lnRef idx="2">
            <a:schemeClr val="accent4"/>
          </a:lnRef>
          <a:fillRef idx="1">
            <a:schemeClr val="lt1"/>
          </a:fillRef>
          <a:effectRef idx="0">
            <a:schemeClr val="accent4"/>
          </a:effectRef>
          <a:fontRef idx="minor">
            <a:schemeClr val="dk1"/>
          </a:fontRef>
        </p:style>
        <p:txBody>
          <a:bodyPr wrap="square" lIns="91440" tIns="45720" rIns="91440" bIns="45720" anchor="t">
            <a:spAutoFit/>
          </a:bodyPr>
          <a:lstStyle/>
          <a:p>
            <a:pPr>
              <a:spcAft>
                <a:spcPts val="800"/>
              </a:spcAft>
            </a:pPr>
            <a:r>
              <a:rPr lang="en-US" sz="1100" b="1">
                <a:solidFill>
                  <a:schemeClr val="tx1"/>
                </a:solidFill>
              </a:rPr>
              <a:t>Task Force Meeting 2: Draft Drought Resilience Plan </a:t>
            </a:r>
          </a:p>
          <a:p>
            <a:pPr marL="114300" indent="-114300">
              <a:spcAft>
                <a:spcPts val="800"/>
              </a:spcAft>
              <a:buFont typeface="Arial" panose="020B0604020202020204" pitchFamily="34" charset="0"/>
              <a:buChar char="•"/>
            </a:pPr>
            <a:r>
              <a:rPr lang="en-US" sz="1100">
                <a:solidFill>
                  <a:schemeClr val="tx1"/>
                </a:solidFill>
              </a:rPr>
              <a:t>Solicit feedback on Draft Drought Resilience Plan</a:t>
            </a:r>
          </a:p>
          <a:p>
            <a:pPr marL="114300" indent="-114300">
              <a:spcAft>
                <a:spcPts val="800"/>
              </a:spcAft>
              <a:buFont typeface="Arial" panose="020B0604020202020204" pitchFamily="34" charset="0"/>
              <a:buChar char="•"/>
            </a:pPr>
            <a:r>
              <a:rPr lang="en-US" sz="1100">
                <a:solidFill>
                  <a:schemeClr val="tx1"/>
                </a:solidFill>
              </a:rPr>
              <a:t>Discuss Task Force next steps</a:t>
            </a:r>
          </a:p>
        </p:txBody>
      </p:sp>
      <p:cxnSp>
        <p:nvCxnSpPr>
          <p:cNvPr id="40" name="Straight Connector 39">
            <a:extLst>
              <a:ext uri="{FF2B5EF4-FFF2-40B4-BE49-F238E27FC236}">
                <a16:creationId xmlns:a16="http://schemas.microsoft.com/office/drawing/2014/main" id="{F7A89458-6EAE-C123-560D-2BBDCBE1CAF9}"/>
              </a:ext>
              <a:ext uri="{C183D7F6-B498-43B3-948B-1728B52AA6E4}">
                <adec:decorative xmlns:adec="http://schemas.microsoft.com/office/drawing/2017/decorative" val="1"/>
              </a:ext>
            </a:extLst>
          </p:cNvPr>
          <p:cNvCxnSpPr>
            <a:cxnSpLocks/>
          </p:cNvCxnSpPr>
          <p:nvPr/>
        </p:nvCxnSpPr>
        <p:spPr>
          <a:xfrm>
            <a:off x="2945658" y="184119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E787F89-B001-B9D3-97A5-6B3063B2C45E}"/>
              </a:ext>
              <a:ext uri="{C183D7F6-B498-43B3-948B-1728B52AA6E4}">
                <adec:decorative xmlns:adec="http://schemas.microsoft.com/office/drawing/2017/decorative" val="1"/>
              </a:ext>
            </a:extLst>
          </p:cNvPr>
          <p:cNvCxnSpPr>
            <a:cxnSpLocks/>
          </p:cNvCxnSpPr>
          <p:nvPr/>
        </p:nvCxnSpPr>
        <p:spPr>
          <a:xfrm>
            <a:off x="4441218" y="1507866"/>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BE31B4C-2EFD-59CE-2615-E91FB6661C4A}"/>
              </a:ext>
              <a:ext uri="{C183D7F6-B498-43B3-948B-1728B52AA6E4}">
                <adec:decorative xmlns:adec="http://schemas.microsoft.com/office/drawing/2017/decorative" val="1"/>
              </a:ext>
            </a:extLst>
          </p:cNvPr>
          <p:cNvCxnSpPr>
            <a:cxnSpLocks/>
          </p:cNvCxnSpPr>
          <p:nvPr/>
        </p:nvCxnSpPr>
        <p:spPr>
          <a:xfrm>
            <a:off x="5724664" y="1507866"/>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C110F22-1638-1217-6020-FD0CC5DEEFEA}"/>
              </a:ext>
              <a:ext uri="{C183D7F6-B498-43B3-948B-1728B52AA6E4}">
                <adec:decorative xmlns:adec="http://schemas.microsoft.com/office/drawing/2017/decorative" val="1"/>
              </a:ext>
            </a:extLst>
          </p:cNvPr>
          <p:cNvCxnSpPr>
            <a:cxnSpLocks/>
          </p:cNvCxnSpPr>
          <p:nvPr/>
        </p:nvCxnSpPr>
        <p:spPr>
          <a:xfrm>
            <a:off x="7220224" y="1507866"/>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BF9815EF-84C8-9C26-E90E-E33796748DE2}"/>
              </a:ext>
              <a:ext uri="{C183D7F6-B498-43B3-948B-1728B52AA6E4}">
                <adec:decorative xmlns:adec="http://schemas.microsoft.com/office/drawing/2017/decorative" val="1"/>
              </a:ext>
            </a:extLst>
          </p:cNvPr>
          <p:cNvSpPr/>
          <p:nvPr/>
        </p:nvSpPr>
        <p:spPr>
          <a:xfrm>
            <a:off x="949122" y="1228175"/>
            <a:ext cx="1645920" cy="9949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rgbClr val="646464"/>
                </a:solidFill>
              </a:rPr>
              <a:t>Drought Resilience Plan Development</a:t>
            </a:r>
          </a:p>
        </p:txBody>
      </p:sp>
      <p:sp>
        <p:nvSpPr>
          <p:cNvPr id="32" name="Rectangle 31">
            <a:extLst>
              <a:ext uri="{FF2B5EF4-FFF2-40B4-BE49-F238E27FC236}">
                <a16:creationId xmlns:a16="http://schemas.microsoft.com/office/drawing/2014/main" id="{06C61C23-667E-5520-534C-3FA687D97406}"/>
              </a:ext>
              <a:ext uri="{C183D7F6-B498-43B3-948B-1728B52AA6E4}">
                <adec:decorative xmlns:adec="http://schemas.microsoft.com/office/drawing/2017/decorative" val="1"/>
              </a:ext>
            </a:extLst>
          </p:cNvPr>
          <p:cNvSpPr/>
          <p:nvPr/>
        </p:nvSpPr>
        <p:spPr>
          <a:xfrm>
            <a:off x="7919984" y="1460254"/>
            <a:ext cx="769328" cy="594360"/>
          </a:xfrm>
          <a:prstGeom prst="rect">
            <a:avLst/>
          </a:prstGeom>
          <a:solidFill>
            <a:srgbClr val="A4A09F"/>
          </a:solidFill>
          <a:ln>
            <a:solidFill>
              <a:srgbClr val="A4A09F"/>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C31B63BD-E983-6A9B-1C3F-421597BDA15E}"/>
              </a:ext>
            </a:extLst>
          </p:cNvPr>
          <p:cNvSpPr txBox="1"/>
          <p:nvPr/>
        </p:nvSpPr>
        <p:spPr>
          <a:xfrm>
            <a:off x="7810712" y="1544084"/>
            <a:ext cx="986978" cy="461665"/>
          </a:xfrm>
          <a:prstGeom prst="rect">
            <a:avLst/>
          </a:prstGeom>
          <a:noFill/>
        </p:spPr>
        <p:txBody>
          <a:bodyPr wrap="square" lIns="91440" tIns="45720" rIns="91440" bIns="45720" rtlCol="0" anchor="t">
            <a:spAutoFit/>
          </a:bodyPr>
          <a:lstStyle/>
          <a:p>
            <a:pPr algn="ctr"/>
            <a:r>
              <a:rPr lang="en-US" sz="1200">
                <a:solidFill>
                  <a:schemeClr val="bg1"/>
                </a:solidFill>
              </a:rPr>
              <a:t>Develop Final</a:t>
            </a:r>
            <a:endParaRPr lang="en-US" sz="1200">
              <a:solidFill>
                <a:schemeClr val="bg1"/>
              </a:solidFill>
              <a:cs typeface="Arial"/>
            </a:endParaRPr>
          </a:p>
        </p:txBody>
      </p:sp>
      <p:sp>
        <p:nvSpPr>
          <p:cNvPr id="7" name="Rectangle 6">
            <a:extLst>
              <a:ext uri="{FF2B5EF4-FFF2-40B4-BE49-F238E27FC236}">
                <a16:creationId xmlns:a16="http://schemas.microsoft.com/office/drawing/2014/main" id="{0EACDE9A-04AC-8A12-0AFB-0651B35EED0F}"/>
              </a:ext>
              <a:ext uri="{C183D7F6-B498-43B3-948B-1728B52AA6E4}">
                <adec:decorative xmlns:adec="http://schemas.microsoft.com/office/drawing/2017/decorative" val="1"/>
              </a:ext>
            </a:extLst>
          </p:cNvPr>
          <p:cNvSpPr/>
          <p:nvPr/>
        </p:nvSpPr>
        <p:spPr>
          <a:xfrm>
            <a:off x="6474515" y="1486594"/>
            <a:ext cx="1157901" cy="548640"/>
          </a:xfrm>
          <a:prstGeom prst="rect">
            <a:avLst/>
          </a:prstGeom>
          <a:solidFill>
            <a:schemeClr val="accent4"/>
          </a:solidFill>
          <a:ln>
            <a:solidFill>
              <a:schemeClr val="accent4"/>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098D7EE-8F83-2CB5-2E3B-7B1D86F50AB4}"/>
              </a:ext>
            </a:extLst>
          </p:cNvPr>
          <p:cNvSpPr txBox="1"/>
          <p:nvPr/>
        </p:nvSpPr>
        <p:spPr>
          <a:xfrm>
            <a:off x="6414073" y="1544084"/>
            <a:ext cx="1287721" cy="461665"/>
          </a:xfrm>
          <a:prstGeom prst="rect">
            <a:avLst/>
          </a:prstGeom>
          <a:noFill/>
        </p:spPr>
        <p:txBody>
          <a:bodyPr wrap="square" rtlCol="0">
            <a:spAutoFit/>
          </a:bodyPr>
          <a:lstStyle/>
          <a:p>
            <a:pPr algn="ctr"/>
            <a:r>
              <a:rPr lang="en-US" sz="1200">
                <a:solidFill>
                  <a:schemeClr val="bg1"/>
                </a:solidFill>
              </a:rPr>
              <a:t>Task Force Review Draft</a:t>
            </a:r>
          </a:p>
        </p:txBody>
      </p:sp>
      <p:sp>
        <p:nvSpPr>
          <p:cNvPr id="58" name="Rectangle 57">
            <a:extLst>
              <a:ext uri="{FF2B5EF4-FFF2-40B4-BE49-F238E27FC236}">
                <a16:creationId xmlns:a16="http://schemas.microsoft.com/office/drawing/2014/main" id="{5B934F1F-3C3D-9738-8611-E10B7CD3DA3D}"/>
              </a:ext>
              <a:ext uri="{C183D7F6-B498-43B3-948B-1728B52AA6E4}">
                <adec:decorative xmlns:adec="http://schemas.microsoft.com/office/drawing/2017/decorative" val="1"/>
              </a:ext>
            </a:extLst>
          </p:cNvPr>
          <p:cNvSpPr/>
          <p:nvPr/>
        </p:nvSpPr>
        <p:spPr>
          <a:xfrm>
            <a:off x="2778113" y="1477001"/>
            <a:ext cx="3599125" cy="594360"/>
          </a:xfrm>
          <a:prstGeom prst="rect">
            <a:avLst/>
          </a:prstGeom>
          <a:solidFill>
            <a:srgbClr val="A4A09F"/>
          </a:solidFill>
          <a:ln>
            <a:solidFill>
              <a:srgbClr val="A4A09F"/>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1200"/>
          </a:p>
        </p:txBody>
      </p:sp>
      <p:sp>
        <p:nvSpPr>
          <p:cNvPr id="53" name="TextBox 52">
            <a:extLst>
              <a:ext uri="{FF2B5EF4-FFF2-40B4-BE49-F238E27FC236}">
                <a16:creationId xmlns:a16="http://schemas.microsoft.com/office/drawing/2014/main" id="{028EBF82-865E-4218-E573-3F1DF438EAF6}"/>
              </a:ext>
            </a:extLst>
          </p:cNvPr>
          <p:cNvSpPr txBox="1"/>
          <p:nvPr/>
        </p:nvSpPr>
        <p:spPr>
          <a:xfrm>
            <a:off x="2778112" y="1636417"/>
            <a:ext cx="3599125" cy="276999"/>
          </a:xfrm>
          <a:prstGeom prst="rect">
            <a:avLst/>
          </a:prstGeom>
          <a:noFill/>
        </p:spPr>
        <p:txBody>
          <a:bodyPr wrap="square" rtlCol="0">
            <a:spAutoFit/>
          </a:bodyPr>
          <a:lstStyle/>
          <a:p>
            <a:pPr algn="ctr"/>
            <a:r>
              <a:rPr lang="en-US" sz="1200">
                <a:solidFill>
                  <a:schemeClr val="bg1"/>
                </a:solidFill>
              </a:rPr>
              <a:t>Develop Draft</a:t>
            </a:r>
          </a:p>
        </p:txBody>
      </p:sp>
      <p:sp>
        <p:nvSpPr>
          <p:cNvPr id="24" name="Rectangle: Rounded Corners 23">
            <a:extLst>
              <a:ext uri="{FF2B5EF4-FFF2-40B4-BE49-F238E27FC236}">
                <a16:creationId xmlns:a16="http://schemas.microsoft.com/office/drawing/2014/main" id="{F5A6DA67-AA9C-C362-C8C6-57E98CDBFA9E}"/>
              </a:ext>
              <a:ext uri="{C183D7F6-B498-43B3-948B-1728B52AA6E4}">
                <adec:decorative xmlns:adec="http://schemas.microsoft.com/office/drawing/2017/decorative" val="1"/>
              </a:ext>
            </a:extLst>
          </p:cNvPr>
          <p:cNvSpPr/>
          <p:nvPr/>
        </p:nvSpPr>
        <p:spPr>
          <a:xfrm>
            <a:off x="949122" y="2931504"/>
            <a:ext cx="1645920" cy="9949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2"/>
                </a:solidFill>
              </a:rPr>
              <a:t>Task Force Outreach</a:t>
            </a:r>
          </a:p>
        </p:txBody>
      </p:sp>
      <p:sp>
        <p:nvSpPr>
          <p:cNvPr id="26" name="Rectangle: Rounded Corners 25">
            <a:extLst>
              <a:ext uri="{FF2B5EF4-FFF2-40B4-BE49-F238E27FC236}">
                <a16:creationId xmlns:a16="http://schemas.microsoft.com/office/drawing/2014/main" id="{53480781-3F01-F455-8FF3-58C7D1D27193}"/>
              </a:ext>
              <a:ext uri="{C183D7F6-B498-43B3-948B-1728B52AA6E4}">
                <adec:decorative xmlns:adec="http://schemas.microsoft.com/office/drawing/2017/decorative" val="1"/>
              </a:ext>
            </a:extLst>
          </p:cNvPr>
          <p:cNvSpPr/>
          <p:nvPr/>
        </p:nvSpPr>
        <p:spPr>
          <a:xfrm>
            <a:off x="949122" y="4745524"/>
            <a:ext cx="1645920" cy="9949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rgbClr val="007DA3"/>
                </a:solidFill>
              </a:rPr>
              <a:t>Task Force Meetings</a:t>
            </a:r>
          </a:p>
        </p:txBody>
      </p:sp>
      <p:cxnSp>
        <p:nvCxnSpPr>
          <p:cNvPr id="52" name="Connector: Elbow 51">
            <a:extLst>
              <a:ext uri="{FF2B5EF4-FFF2-40B4-BE49-F238E27FC236}">
                <a16:creationId xmlns:a16="http://schemas.microsoft.com/office/drawing/2014/main" id="{7DA8C9F4-6F26-CDB6-EA87-3718AD2B454B}"/>
              </a:ext>
              <a:ext uri="{C183D7F6-B498-43B3-948B-1728B52AA6E4}">
                <adec:decorative xmlns:adec="http://schemas.microsoft.com/office/drawing/2017/decorative" val="1"/>
              </a:ext>
            </a:extLst>
          </p:cNvPr>
          <p:cNvCxnSpPr>
            <a:cxnSpLocks/>
          </p:cNvCxnSpPr>
          <p:nvPr/>
        </p:nvCxnSpPr>
        <p:spPr>
          <a:xfrm>
            <a:off x="6238871" y="1460122"/>
            <a:ext cx="12561" cy="1397822"/>
          </a:xfrm>
          <a:prstGeom prst="bentConnector3">
            <a:avLst>
              <a:gd name="adj1" fmla="val 50000"/>
            </a:avLst>
          </a:prstGeom>
          <a:ln>
            <a:noFill/>
            <a:tailEnd type="triangle"/>
          </a:ln>
        </p:spPr>
        <p:style>
          <a:lnRef idx="3">
            <a:schemeClr val="accent4"/>
          </a:lnRef>
          <a:fillRef idx="0">
            <a:schemeClr val="accent4"/>
          </a:fillRef>
          <a:effectRef idx="2">
            <a:schemeClr val="accent4"/>
          </a:effectRef>
          <a:fontRef idx="minor">
            <a:schemeClr val="tx1"/>
          </a:fontRef>
        </p:style>
      </p:cxnSp>
      <p:sp>
        <p:nvSpPr>
          <p:cNvPr id="54" name="TextBox 53">
            <a:extLst>
              <a:ext uri="{FF2B5EF4-FFF2-40B4-BE49-F238E27FC236}">
                <a16:creationId xmlns:a16="http://schemas.microsoft.com/office/drawing/2014/main" id="{FB47F2F9-BA3B-E71C-78D7-7CA45FF3D267}"/>
              </a:ext>
            </a:extLst>
          </p:cNvPr>
          <p:cNvSpPr txBox="1"/>
          <p:nvPr/>
        </p:nvSpPr>
        <p:spPr>
          <a:xfrm>
            <a:off x="4542133" y="2656955"/>
            <a:ext cx="1258178" cy="600164"/>
          </a:xfrm>
          <a:prstGeom prst="rect">
            <a:avLst/>
          </a:prstGeom>
          <a:solidFill>
            <a:schemeClr val="bg1"/>
          </a:solidFill>
          <a:ln>
            <a:solidFill>
              <a:schemeClr val="tx2"/>
            </a:solidFill>
          </a:ln>
        </p:spPr>
        <p:txBody>
          <a:bodyPr wrap="square" lIns="91440" tIns="45720" rIns="91440" bIns="45720" rtlCol="0" anchor="t">
            <a:spAutoFit/>
          </a:bodyPr>
          <a:lstStyle/>
          <a:p>
            <a:r>
              <a:rPr lang="en-US" sz="1100" b="1"/>
              <a:t>Emails: </a:t>
            </a:r>
          </a:p>
          <a:p>
            <a:r>
              <a:rPr lang="en-US" sz="1100"/>
              <a:t>Sent Task Force invitations</a:t>
            </a:r>
            <a:endParaRPr lang="en-US" sz="1100">
              <a:cs typeface="Arial"/>
            </a:endParaRPr>
          </a:p>
        </p:txBody>
      </p:sp>
      <p:sp>
        <p:nvSpPr>
          <p:cNvPr id="10" name="TextBox 9">
            <a:extLst>
              <a:ext uri="{FF2B5EF4-FFF2-40B4-BE49-F238E27FC236}">
                <a16:creationId xmlns:a16="http://schemas.microsoft.com/office/drawing/2014/main" id="{778D5401-2CFB-480C-50C7-9886D131A405}"/>
              </a:ext>
            </a:extLst>
          </p:cNvPr>
          <p:cNvSpPr txBox="1"/>
          <p:nvPr/>
        </p:nvSpPr>
        <p:spPr>
          <a:xfrm>
            <a:off x="5333563" y="3106559"/>
            <a:ext cx="1466726" cy="938719"/>
          </a:xfrm>
          <a:prstGeom prst="rect">
            <a:avLst/>
          </a:prstGeom>
          <a:solidFill>
            <a:schemeClr val="bg1"/>
          </a:solidFill>
          <a:ln>
            <a:solidFill>
              <a:schemeClr val="tx2"/>
            </a:solidFill>
          </a:ln>
        </p:spPr>
        <p:txBody>
          <a:bodyPr wrap="square" lIns="91440" tIns="45720" rIns="91440" bIns="45720" rtlCol="0" anchor="t">
            <a:spAutoFit/>
          </a:bodyPr>
          <a:lstStyle/>
          <a:p>
            <a:r>
              <a:rPr lang="en-US" sz="1100" b="1"/>
              <a:t>Phone Calls: </a:t>
            </a:r>
            <a:r>
              <a:rPr lang="en-US" sz="1100"/>
              <a:t>Engaged state small water systems through direct </a:t>
            </a:r>
          </a:p>
          <a:p>
            <a:r>
              <a:rPr lang="en-US" sz="1100"/>
              <a:t>outreach</a:t>
            </a:r>
            <a:endParaRPr lang="en-US" sz="1100">
              <a:cs typeface="Arial"/>
            </a:endParaRPr>
          </a:p>
        </p:txBody>
      </p:sp>
      <p:sp>
        <p:nvSpPr>
          <p:cNvPr id="23" name="TextBox 22">
            <a:extLst>
              <a:ext uri="{FF2B5EF4-FFF2-40B4-BE49-F238E27FC236}">
                <a16:creationId xmlns:a16="http://schemas.microsoft.com/office/drawing/2014/main" id="{557655C6-E244-F87E-9729-925379542030}"/>
              </a:ext>
            </a:extLst>
          </p:cNvPr>
          <p:cNvSpPr txBox="1"/>
          <p:nvPr/>
        </p:nvSpPr>
        <p:spPr>
          <a:xfrm>
            <a:off x="6535428" y="3785762"/>
            <a:ext cx="1112947" cy="769441"/>
          </a:xfrm>
          <a:prstGeom prst="rect">
            <a:avLst/>
          </a:prstGeom>
          <a:solidFill>
            <a:srgbClr val="FFFFFF"/>
          </a:solid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baseline="0">
                <a:solidFill>
                  <a:srgbClr val="222222"/>
                </a:solidFill>
                <a:latin typeface="Arial"/>
              </a:rPr>
              <a:t>Post Cards:</a:t>
            </a:r>
          </a:p>
          <a:p>
            <a:r>
              <a:rPr lang="en-US" sz="1100" baseline="0">
                <a:solidFill>
                  <a:srgbClr val="222222"/>
                </a:solidFill>
                <a:latin typeface="Arial"/>
              </a:rPr>
              <a:t>Mailed to domestic well users</a:t>
            </a:r>
            <a:endParaRPr lang="en-US" sz="1100">
              <a:cs typeface="Arial"/>
            </a:endParaRPr>
          </a:p>
        </p:txBody>
      </p:sp>
      <p:sp>
        <p:nvSpPr>
          <p:cNvPr id="34" name="OTLSHAPE_TB_00000000000000000000000000000000_ScaleContainer">
            <a:extLst>
              <a:ext uri="{FF2B5EF4-FFF2-40B4-BE49-F238E27FC236}">
                <a16:creationId xmlns:a16="http://schemas.microsoft.com/office/drawing/2014/main" id="{EDF82536-B7A4-80E3-6771-715DE9230BFE}"/>
              </a:ext>
              <a:ext uri="{C183D7F6-B498-43B3-948B-1728B52AA6E4}">
                <adec:decorative xmlns:adec="http://schemas.microsoft.com/office/drawing/2017/decorative" val="1"/>
              </a:ext>
            </a:extLst>
          </p:cNvPr>
          <p:cNvSpPr/>
          <p:nvPr>
            <p:custDataLst>
              <p:tags r:id="rId1"/>
            </p:custDataLst>
          </p:nvPr>
        </p:nvSpPr>
        <p:spPr>
          <a:xfrm>
            <a:off x="947482" y="1362247"/>
            <a:ext cx="7928094" cy="792489"/>
          </a:xfrm>
          <a:prstGeom prst="roundRect">
            <a:avLst>
              <a:gd name="adj" fmla="val 5784"/>
            </a:avLst>
          </a:prstGeom>
          <a:noFill/>
          <a:ln>
            <a:solidFill>
              <a:srgbClr val="919191"/>
            </a:solidFill>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en-US" kern="0">
              <a:solidFill>
                <a:prstClr val="white"/>
              </a:solidFill>
              <a:latin typeface="Calibri" panose="020F0502020204030204"/>
            </a:endParaRPr>
          </a:p>
        </p:txBody>
      </p:sp>
    </p:spTree>
    <p:extLst>
      <p:ext uri="{BB962C8B-B14F-4D97-AF65-F5344CB8AC3E}">
        <p14:creationId xmlns:p14="http://schemas.microsoft.com/office/powerpoint/2010/main" val="1366123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C0EED54-FD26-FD5B-38C5-BB487A9247F7}"/>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65FA130-593C-E8C2-1596-835DB5DF2941}"/>
              </a:ext>
            </a:extLst>
          </p:cNvPr>
          <p:cNvSpPr>
            <a:spLocks noGrp="1"/>
          </p:cNvSpPr>
          <p:nvPr>
            <p:ph type="title" idx="4294967295"/>
          </p:nvPr>
        </p:nvSpPr>
        <p:spPr>
          <a:xfrm>
            <a:off x="457200" y="4867276"/>
            <a:ext cx="11277600" cy="138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5000"/>
              </a:lnSpc>
              <a:spcBef>
                <a:spcPts val="0"/>
              </a:spcBef>
              <a:defRPr/>
            </a:pPr>
            <a:r>
              <a:rPr kumimoji="0" lang="en-US" sz="4800" b="1" i="0" u="none" strike="noStrike" kern="1200" cap="none" spc="0" normalizeH="0" baseline="0" noProof="0">
                <a:ln>
                  <a:noFill/>
                </a:ln>
                <a:solidFill>
                  <a:srgbClr val="222222"/>
                </a:solidFill>
                <a:effectLst/>
                <a:uLnTx/>
                <a:uFillTx/>
                <a:latin typeface="+mj-lt"/>
                <a:ea typeface="+mn-ea"/>
                <a:cs typeface="+mn-cs"/>
              </a:rPr>
              <a:t>Drought Resilience Plan Overview</a:t>
            </a:r>
          </a:p>
        </p:txBody>
      </p:sp>
      <p:sp>
        <p:nvSpPr>
          <p:cNvPr id="2" name="Footer Placeholder 1">
            <a:extLst>
              <a:ext uri="{FF2B5EF4-FFF2-40B4-BE49-F238E27FC236}">
                <a16:creationId xmlns:a16="http://schemas.microsoft.com/office/drawing/2014/main" id="{C8FA8D47-7DB8-932B-387C-15D6C7148647}"/>
              </a:ext>
            </a:extLst>
          </p:cNvPr>
          <p:cNvSpPr>
            <a:spLocks noGrp="1"/>
          </p:cNvSpPr>
          <p:nvPr>
            <p:ph type="ftr" sz="quarter" idx="13"/>
          </p:nvPr>
        </p:nvSpPr>
        <p:spPr>
          <a:xfrm rot="16200000">
            <a:off x="-2590801" y="3352802"/>
            <a:ext cx="5791202" cy="304796"/>
          </a:xfrm>
          <a:prstGeom prst="rect">
            <a:avLst/>
          </a:prstGeom>
        </p:spPr>
        <p:txBody>
          <a:bodyPr vert="horz" lIns="0" tIns="0" rIns="0" bIns="0" rtlCol="0" anchor="ctr"/>
          <a:lstStyle>
            <a:defPPr>
              <a:defRPr lang="en-US"/>
            </a:defPPr>
            <a:lvl1pPr marL="0" algn="ctr" defTabSz="914400" rtl="0" eaLnBrk="1" latinLnBrk="0" hangingPunct="1">
              <a:defRPr sz="900" kern="1200" cap="all" spc="3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COUNTYNAME county Drought Resilience Plan</a:t>
            </a:r>
          </a:p>
        </p:txBody>
      </p:sp>
    </p:spTree>
    <p:extLst>
      <p:ext uri="{BB962C8B-B14F-4D97-AF65-F5344CB8AC3E}">
        <p14:creationId xmlns:p14="http://schemas.microsoft.com/office/powerpoint/2010/main" val="2504517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42CA26-B22B-2867-B35C-4B596C766CF8}"/>
              </a:ext>
            </a:extLst>
          </p:cNvPr>
          <p:cNvSpPr>
            <a:spLocks noGrp="1"/>
          </p:cNvSpPr>
          <p:nvPr>
            <p:ph type="body" sz="quarter" idx="11"/>
          </p:nvPr>
        </p:nvSpPr>
        <p:spPr>
          <a:xfrm>
            <a:off x="762000" y="148866"/>
            <a:ext cx="10668000" cy="609600"/>
          </a:xfrm>
        </p:spPr>
        <p:txBody>
          <a:bodyPr/>
          <a:lstStyle/>
          <a:p>
            <a:r>
              <a:rPr kumimoji="0" lang="en-US" sz="3600" b="1" i="0" u="none" strike="noStrike" kern="1200" cap="none" spc="0" normalizeH="0" baseline="0" noProof="0">
                <a:ln>
                  <a:noFill/>
                </a:ln>
                <a:solidFill>
                  <a:srgbClr val="222222"/>
                </a:solidFill>
                <a:effectLst/>
                <a:uLnTx/>
                <a:uFillTx/>
                <a:latin typeface="+mj-lt"/>
                <a:ea typeface="+mn-ea"/>
                <a:cs typeface="+mn-cs"/>
              </a:rPr>
              <a:t>Drought Resilience Plan Overview</a:t>
            </a:r>
            <a:endParaRPr lang="en-US"/>
          </a:p>
        </p:txBody>
      </p:sp>
      <p:sp>
        <p:nvSpPr>
          <p:cNvPr id="4" name="Footer Placeholder 3">
            <a:extLst>
              <a:ext uri="{FF2B5EF4-FFF2-40B4-BE49-F238E27FC236}">
                <a16:creationId xmlns:a16="http://schemas.microsoft.com/office/drawing/2014/main" id="{E1888B3A-7845-2C23-FF32-BA95810337D5}"/>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8747473D-1A5F-1F74-7ABF-FDC740A77276}"/>
              </a:ext>
            </a:extLst>
          </p:cNvPr>
          <p:cNvSpPr>
            <a:spLocks noGrp="1"/>
          </p:cNvSpPr>
          <p:nvPr>
            <p:ph type="sldNum" sz="quarter" idx="16"/>
          </p:nvPr>
        </p:nvSpPr>
        <p:spPr/>
        <p:txBody>
          <a:bodyPr/>
          <a:lstStyle/>
          <a:p>
            <a:fld id="{DD01415F-5F32-4771-AE74-55868ADB41CE}" type="slidenum">
              <a:rPr lang="en-US" smtClean="0"/>
              <a:pPr/>
              <a:t>12</a:t>
            </a:fld>
            <a:endParaRPr lang="en-US"/>
          </a:p>
        </p:txBody>
      </p:sp>
      <p:sp>
        <p:nvSpPr>
          <p:cNvPr id="13" name="TextBox 12">
            <a:extLst>
              <a:ext uri="{FF2B5EF4-FFF2-40B4-BE49-F238E27FC236}">
                <a16:creationId xmlns:a16="http://schemas.microsoft.com/office/drawing/2014/main" id="{878F4F28-63BC-93FE-838F-F597847B1BCB}"/>
              </a:ext>
            </a:extLst>
          </p:cNvPr>
          <p:cNvSpPr txBox="1"/>
          <p:nvPr/>
        </p:nvSpPr>
        <p:spPr>
          <a:xfrm>
            <a:off x="714374" y="748635"/>
            <a:ext cx="11477625" cy="6109365"/>
          </a:xfrm>
          <a:prstGeom prst="rect">
            <a:avLst/>
          </a:prstGeom>
          <a:noFill/>
        </p:spPr>
        <p:txBody>
          <a:bodyPr wrap="square">
            <a:spAutoFit/>
          </a:bodyPr>
          <a:lstStyle/>
          <a:p>
            <a:pPr marL="0" indent="0">
              <a:buFont typeface="Arial"/>
              <a:buNone/>
            </a:pPr>
            <a:r>
              <a:rPr lang="en-US" sz="1600" b="1">
                <a:solidFill>
                  <a:schemeClr val="accent4"/>
                </a:solidFill>
              </a:rPr>
              <a:t>Plan elements must include:</a:t>
            </a:r>
          </a:p>
          <a:p>
            <a:pPr marL="342900" indent="-342900">
              <a:lnSpc>
                <a:spcPct val="150000"/>
              </a:lnSpc>
              <a:buSzPct val="100000"/>
              <a:buFont typeface="Arial" panose="020B0604020202020204" pitchFamily="34" charset="0"/>
              <a:buChar char="•"/>
            </a:pPr>
            <a:r>
              <a:rPr lang="en-US" sz="1600"/>
              <a:t>Potential </a:t>
            </a:r>
            <a:r>
              <a:rPr lang="en-US" sz="1600" b="1"/>
              <a:t>drought</a:t>
            </a:r>
            <a:r>
              <a:rPr lang="en-US" sz="1600"/>
              <a:t> and </a:t>
            </a:r>
            <a:r>
              <a:rPr lang="en-US" sz="1600" b="1"/>
              <a:t>water shortage </a:t>
            </a:r>
            <a:r>
              <a:rPr lang="en-US" sz="1600"/>
              <a:t>risks</a:t>
            </a:r>
          </a:p>
          <a:p>
            <a:pPr marL="342900" indent="-342900">
              <a:buSzPct val="100000"/>
              <a:buFont typeface="Arial" panose="020B0604020202020204" pitchFamily="34" charset="0"/>
              <a:buChar char="•"/>
            </a:pPr>
            <a:r>
              <a:rPr lang="en-US" sz="1600"/>
              <a:t>Proposed interim and long-term solutions for </a:t>
            </a:r>
            <a:r>
              <a:rPr lang="en-US" sz="1600" b="1"/>
              <a:t>state smalls </a:t>
            </a:r>
            <a:r>
              <a:rPr lang="en-US" sz="1600"/>
              <a:t>and </a:t>
            </a:r>
            <a:r>
              <a:rPr lang="en-US" sz="1600" b="1"/>
              <a:t>domestic wells </a:t>
            </a:r>
            <a:r>
              <a:rPr lang="en-US" sz="1600"/>
              <a:t>in the county</a:t>
            </a:r>
          </a:p>
          <a:p>
            <a:pPr marL="0" indent="0">
              <a:buSzPct val="100000"/>
              <a:buNone/>
            </a:pPr>
            <a:endParaRPr lang="en-US" sz="1600"/>
          </a:p>
          <a:p>
            <a:pPr marL="0" indent="0">
              <a:buSzPct val="100000"/>
              <a:buFont typeface="Arial"/>
              <a:buNone/>
            </a:pPr>
            <a:r>
              <a:rPr lang="en-US" sz="1600" b="1">
                <a:solidFill>
                  <a:schemeClr val="accent4"/>
                </a:solidFill>
              </a:rPr>
              <a:t>Minimum Considerations for implementation include: </a:t>
            </a:r>
          </a:p>
          <a:p>
            <a:pPr marL="342900" indent="-342900">
              <a:buSzPct val="100000"/>
              <a:buFont typeface="Arial" panose="020B0604020202020204" pitchFamily="34" charset="0"/>
              <a:buChar char="•"/>
            </a:pPr>
            <a:r>
              <a:rPr lang="en-US" sz="1600" b="1"/>
              <a:t>Consolidations</a:t>
            </a:r>
            <a:r>
              <a:rPr lang="en-US" sz="1600"/>
              <a:t> for existing water systems and domestic wells</a:t>
            </a:r>
          </a:p>
          <a:p>
            <a:pPr marL="342900" indent="-342900">
              <a:buSzPct val="100000"/>
              <a:buFont typeface="Arial" panose="020B0604020202020204" pitchFamily="34" charset="0"/>
              <a:buChar char="•"/>
            </a:pPr>
            <a:r>
              <a:rPr lang="en-US" sz="1600"/>
              <a:t>Domestic well drinking water </a:t>
            </a:r>
            <a:r>
              <a:rPr lang="en-US" sz="1600" b="1"/>
              <a:t>mitigation programs</a:t>
            </a:r>
          </a:p>
          <a:p>
            <a:pPr marL="342900" indent="-342900">
              <a:buSzPct val="100000"/>
              <a:buFont typeface="Arial" panose="020B0604020202020204" pitchFamily="34" charset="0"/>
              <a:buChar char="•"/>
            </a:pPr>
            <a:r>
              <a:rPr lang="en-US" sz="1600" b="1"/>
              <a:t>Provision of emergency and interim drinking water solutions</a:t>
            </a:r>
          </a:p>
          <a:p>
            <a:pPr marL="342900" indent="-342900">
              <a:buSzPct val="100000"/>
              <a:buFont typeface="Arial" panose="020B0604020202020204" pitchFamily="34" charset="0"/>
              <a:buChar char="•"/>
            </a:pPr>
            <a:r>
              <a:rPr lang="en-US" sz="1600"/>
              <a:t>An analysis of the </a:t>
            </a:r>
            <a:r>
              <a:rPr lang="en-US" sz="1600" b="1"/>
              <a:t>steps necessary to implement </a:t>
            </a:r>
            <a:r>
              <a:rPr lang="en-US" sz="1600"/>
              <a:t>the plan</a:t>
            </a:r>
          </a:p>
          <a:p>
            <a:pPr marL="342900" indent="-342900">
              <a:buSzPct val="100000"/>
              <a:buFont typeface="Arial" panose="020B0604020202020204" pitchFamily="34" charset="0"/>
              <a:buChar char="•"/>
            </a:pPr>
            <a:r>
              <a:rPr lang="en-US" sz="1600"/>
              <a:t>An analysis of </a:t>
            </a:r>
            <a:r>
              <a:rPr lang="en-US" sz="1600" b="1"/>
              <a:t>funding sources </a:t>
            </a:r>
            <a:r>
              <a:rPr lang="en-US" sz="1600"/>
              <a:t>available to implement the plan</a:t>
            </a:r>
          </a:p>
          <a:p>
            <a:pPr marL="0" indent="0">
              <a:buSzPct val="100000"/>
              <a:buNone/>
            </a:pPr>
            <a:endParaRPr lang="en-US" sz="1600"/>
          </a:p>
          <a:p>
            <a:pPr marL="0" indent="0">
              <a:buSzPct val="100000"/>
              <a:buFont typeface="Arial"/>
              <a:buNone/>
            </a:pPr>
            <a:r>
              <a:rPr lang="en-US" sz="1600" b="1">
                <a:solidFill>
                  <a:schemeClr val="accent4"/>
                </a:solidFill>
              </a:rPr>
              <a:t>Definitions</a:t>
            </a:r>
          </a:p>
          <a:p>
            <a:pPr marL="285750" indent="-285750">
              <a:buSzPct val="100000"/>
              <a:buFont typeface="Arial" panose="020B0604020202020204" pitchFamily="34" charset="0"/>
              <a:buChar char="•"/>
            </a:pPr>
            <a:r>
              <a:rPr lang="en-US" sz="1600" b="1"/>
              <a:t>State small water system</a:t>
            </a:r>
            <a:r>
              <a:rPr lang="en-US" sz="1600"/>
              <a:t>: A system for the provision of piped water to the public for human consumption that serves at least 5, but not more than 14, service connections and does not regularly serve drinking water to more than an average of 25 individuals daily for more than 60 days out of the year, as defined in Section 116275 (n) of the Health and Safety Code. </a:t>
            </a:r>
            <a:r>
              <a:rPr lang="en-US" sz="1600">
                <a:solidFill>
                  <a:srgbClr val="CC6100"/>
                </a:solidFill>
              </a:rPr>
              <a:t>Water Code §10609.51(k) </a:t>
            </a:r>
          </a:p>
          <a:p>
            <a:pPr marL="285750" indent="-285750">
              <a:buSzPct val="100000"/>
              <a:buFont typeface="Arial" panose="020B0604020202020204" pitchFamily="34" charset="0"/>
              <a:buChar char="•"/>
            </a:pPr>
            <a:r>
              <a:rPr lang="en-US" sz="1600" b="1"/>
              <a:t>Domestic well</a:t>
            </a:r>
            <a:r>
              <a:rPr lang="en-US" sz="1600"/>
              <a:t>: A groundwater well used to supply water for the domestic needs of an individual residence or a water system that is not a public water system and that has no more than 4 service connections, as defined in Section 116681 of the Health and Safety Code.</a:t>
            </a:r>
            <a:r>
              <a:rPr lang="en-US" sz="1600">
                <a:solidFill>
                  <a:srgbClr val="CC6100"/>
                </a:solidFill>
              </a:rPr>
              <a:t> Water Code §10609.51(m)</a:t>
            </a:r>
          </a:p>
          <a:p>
            <a:pPr marL="285750" indent="-285750">
              <a:buSzPct val="100000"/>
              <a:buFont typeface="Arial" panose="020B0604020202020204" pitchFamily="34" charset="0"/>
              <a:buChar char="•"/>
            </a:pPr>
            <a:r>
              <a:rPr lang="en-US" sz="1600" b="1"/>
              <a:t>Drought</a:t>
            </a:r>
            <a:r>
              <a:rPr lang="en-US" sz="1600"/>
              <a:t>: A period of abnormally dry weather that results in water shortages. </a:t>
            </a:r>
            <a:r>
              <a:rPr lang="en-US" sz="1600">
                <a:solidFill>
                  <a:srgbClr val="CC6100"/>
                </a:solidFill>
              </a:rPr>
              <a:t>SB 552</a:t>
            </a:r>
          </a:p>
          <a:p>
            <a:pPr marL="285750" indent="-285750">
              <a:spcAft>
                <a:spcPts val="1800"/>
              </a:spcAft>
              <a:buFont typeface="Arial" panose="020B0604020202020204" pitchFamily="34" charset="0"/>
              <a:buChar char="•"/>
            </a:pPr>
            <a:r>
              <a:rPr lang="en-US" sz="1600" b="1"/>
              <a:t>Water Shortage</a:t>
            </a:r>
            <a:r>
              <a:rPr lang="en-US" sz="1600"/>
              <a:t>: a condition in which the demand for water exceeds the available supply. </a:t>
            </a:r>
            <a:r>
              <a:rPr lang="en-US" sz="1600">
                <a:solidFill>
                  <a:srgbClr val="CC6100"/>
                </a:solidFill>
              </a:rPr>
              <a:t>SB 552</a:t>
            </a:r>
          </a:p>
          <a:p>
            <a:pPr marL="0" indent="0">
              <a:spcAft>
                <a:spcPts val="1800"/>
              </a:spcAft>
              <a:buFont typeface="Arial" panose="020B0604020202020204" pitchFamily="34" charset="0"/>
              <a:buNone/>
            </a:pPr>
            <a:r>
              <a:rPr lang="en-US" sz="1600">
                <a:solidFill>
                  <a:srgbClr val="CC6100"/>
                </a:solidFill>
              </a:rPr>
              <a:t>SB 552 definitions - intended to help small water suppliers and rural communities prepare for and respond to droughts and water shortages, </a:t>
            </a:r>
            <a:r>
              <a:rPr lang="en-US" sz="1600" b="1">
                <a:solidFill>
                  <a:srgbClr val="CC6100"/>
                </a:solidFill>
              </a:rPr>
              <a:t>regardless of the source of their water supply</a:t>
            </a:r>
            <a:r>
              <a:rPr lang="en-US" sz="1600">
                <a:solidFill>
                  <a:srgbClr val="CC6100"/>
                </a:solidFill>
              </a:rPr>
              <a:t>.</a:t>
            </a:r>
            <a:endParaRPr lang="en-US" sz="1600" b="1">
              <a:solidFill>
                <a:schemeClr val="accent4"/>
              </a:solidFill>
            </a:endParaRPr>
          </a:p>
        </p:txBody>
      </p:sp>
    </p:spTree>
    <p:extLst>
      <p:ext uri="{BB962C8B-B14F-4D97-AF65-F5344CB8AC3E}">
        <p14:creationId xmlns:p14="http://schemas.microsoft.com/office/powerpoint/2010/main" val="2713877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510C85-01E4-810E-5452-A5296B601F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6C784C7-0F52-839D-D6E0-C17CF9C56D0F}"/>
              </a:ext>
            </a:extLst>
          </p:cNvPr>
          <p:cNvSpPr>
            <a:spLocks noGrp="1"/>
          </p:cNvSpPr>
          <p:nvPr>
            <p:ph type="body" sz="quarter" idx="11"/>
          </p:nvPr>
        </p:nvSpPr>
        <p:spPr>
          <a:xfrm>
            <a:off x="893752" y="381644"/>
            <a:ext cx="10668000" cy="609600"/>
          </a:xfrm>
        </p:spPr>
        <p:txBody>
          <a:bodyPr/>
          <a:lstStyle/>
          <a:p>
            <a:r>
              <a:rPr lang="en-US" sz="3600"/>
              <a:t>Ventura County Drought Resilience Plan Overview</a:t>
            </a:r>
          </a:p>
        </p:txBody>
      </p:sp>
      <p:sp>
        <p:nvSpPr>
          <p:cNvPr id="4" name="Footer Placeholder 3">
            <a:extLst>
              <a:ext uri="{FF2B5EF4-FFF2-40B4-BE49-F238E27FC236}">
                <a16:creationId xmlns:a16="http://schemas.microsoft.com/office/drawing/2014/main" id="{E0FC86CD-EF96-F119-80BA-7EDE7BA9ECE0}"/>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F08E0FBF-414C-1581-07D3-CFCFE9963AFA}"/>
              </a:ext>
            </a:extLst>
          </p:cNvPr>
          <p:cNvSpPr>
            <a:spLocks noGrp="1"/>
          </p:cNvSpPr>
          <p:nvPr>
            <p:ph type="sldNum" sz="quarter" idx="16"/>
          </p:nvPr>
        </p:nvSpPr>
        <p:spPr/>
        <p:txBody>
          <a:bodyPr/>
          <a:lstStyle/>
          <a:p>
            <a:fld id="{DD01415F-5F32-4771-AE74-55868ADB41CE}" type="slidenum">
              <a:rPr lang="en-US" smtClean="0"/>
              <a:pPr/>
              <a:t>13</a:t>
            </a:fld>
            <a:endParaRPr lang="en-US"/>
          </a:p>
        </p:txBody>
      </p:sp>
      <p:graphicFrame>
        <p:nvGraphicFramePr>
          <p:cNvPr id="8" name="Table 7">
            <a:extLst>
              <a:ext uri="{FF2B5EF4-FFF2-40B4-BE49-F238E27FC236}">
                <a16:creationId xmlns:a16="http://schemas.microsoft.com/office/drawing/2014/main" id="{9070052C-1DC0-C0C0-C9FC-E805E94C3801}"/>
              </a:ext>
            </a:extLst>
          </p:cNvPr>
          <p:cNvGraphicFramePr>
            <a:graphicFrameLocks noGrp="1"/>
          </p:cNvGraphicFramePr>
          <p:nvPr>
            <p:extLst>
              <p:ext uri="{D42A27DB-BD31-4B8C-83A1-F6EECF244321}">
                <p14:modId xmlns:p14="http://schemas.microsoft.com/office/powerpoint/2010/main" val="3584356829"/>
              </p:ext>
            </p:extLst>
          </p:nvPr>
        </p:nvGraphicFramePr>
        <p:xfrm>
          <a:off x="893752" y="1629664"/>
          <a:ext cx="11125200" cy="4777232"/>
        </p:xfrm>
        <a:graphic>
          <a:graphicData uri="http://schemas.openxmlformats.org/drawingml/2006/table">
            <a:tbl>
              <a:tblPr firstRow="1" bandRow="1">
                <a:tableStyleId>{C083E6E3-FA7D-4D7B-A595-EF9225AFEA82}</a:tableStyleId>
              </a:tblPr>
              <a:tblGrid>
                <a:gridCol w="4104266">
                  <a:extLst>
                    <a:ext uri="{9D8B030D-6E8A-4147-A177-3AD203B41FA5}">
                      <a16:colId xmlns:a16="http://schemas.microsoft.com/office/drawing/2014/main" val="365021300"/>
                    </a:ext>
                  </a:extLst>
                </a:gridCol>
                <a:gridCol w="7020934">
                  <a:extLst>
                    <a:ext uri="{9D8B030D-6E8A-4147-A177-3AD203B41FA5}">
                      <a16:colId xmlns:a16="http://schemas.microsoft.com/office/drawing/2014/main" val="1170421772"/>
                    </a:ext>
                  </a:extLst>
                </a:gridCol>
              </a:tblGrid>
              <a:tr h="370840">
                <a:tc>
                  <a:txBody>
                    <a:bodyPr/>
                    <a:lstStyle/>
                    <a:p>
                      <a:pPr algn="l"/>
                      <a:r>
                        <a:rPr lang="en-US" sz="2400"/>
                        <a:t>Chapter</a:t>
                      </a:r>
                    </a:p>
                  </a:txBody>
                  <a:tcPr anchor="ctr"/>
                </a:tc>
                <a:tc>
                  <a:txBody>
                    <a:bodyPr/>
                    <a:lstStyle/>
                    <a:p>
                      <a:pPr algn="l"/>
                      <a:r>
                        <a:rPr lang="en-US" sz="2400"/>
                        <a:t>Content/Purpose</a:t>
                      </a:r>
                    </a:p>
                  </a:txBody>
                  <a:tcPr anchor="ctr"/>
                </a:tc>
                <a:extLst>
                  <a:ext uri="{0D108BD9-81ED-4DB2-BD59-A6C34878D82A}">
                    <a16:rowId xmlns:a16="http://schemas.microsoft.com/office/drawing/2014/main" val="27709513"/>
                  </a:ext>
                </a:extLst>
              </a:tr>
              <a:tr h="503936">
                <a:tc>
                  <a:txBody>
                    <a:bodyPr/>
                    <a:lstStyle/>
                    <a:p>
                      <a:pPr algn="l"/>
                      <a:r>
                        <a:rPr lang="en-US" sz="2000" b="0"/>
                        <a:t>Chapter 1: Introduction</a:t>
                      </a:r>
                    </a:p>
                  </a:txBody>
                  <a:tcPr anchor="ctr"/>
                </a:tc>
                <a:tc>
                  <a:txBody>
                    <a:bodyPr/>
                    <a:lstStyle/>
                    <a:p>
                      <a:pPr marL="0" lvl="0" indent="0" algn="l">
                        <a:lnSpc>
                          <a:spcPct val="100000"/>
                        </a:lnSpc>
                        <a:buNone/>
                      </a:pPr>
                      <a:r>
                        <a:rPr lang="en-US" sz="2000" u="none" strike="noStrike" baseline="0" noProof="0">
                          <a:solidFill>
                            <a:srgbClr val="222222"/>
                          </a:solidFill>
                        </a:rPr>
                        <a:t>Introduction to County and water profile</a:t>
                      </a:r>
                    </a:p>
                  </a:txBody>
                  <a:tcPr anchor="ctr"/>
                </a:tc>
                <a:extLst>
                  <a:ext uri="{0D108BD9-81ED-4DB2-BD59-A6C34878D82A}">
                    <a16:rowId xmlns:a16="http://schemas.microsoft.com/office/drawing/2014/main" val="79196107"/>
                  </a:ext>
                </a:extLst>
              </a:tr>
              <a:tr h="707136">
                <a:tc>
                  <a:txBody>
                    <a:bodyPr/>
                    <a:lstStyle/>
                    <a:p>
                      <a:pPr algn="l"/>
                      <a:r>
                        <a:rPr lang="en-US" sz="2000" b="0"/>
                        <a:t>Chapter 2: County Drought and Water Shortage Task Force</a:t>
                      </a:r>
                    </a:p>
                  </a:txBody>
                  <a:tcPr anchor="ctr"/>
                </a:tc>
                <a:tc>
                  <a:txBody>
                    <a:bodyPr/>
                    <a:lstStyle/>
                    <a:p>
                      <a:pPr algn="l"/>
                      <a:r>
                        <a:rPr lang="en-US" sz="2000"/>
                        <a:t>Task Force purpose and overview</a:t>
                      </a:r>
                    </a:p>
                  </a:txBody>
                  <a:tcPr anchor="ctr"/>
                </a:tc>
                <a:extLst>
                  <a:ext uri="{0D108BD9-81ED-4DB2-BD59-A6C34878D82A}">
                    <a16:rowId xmlns:a16="http://schemas.microsoft.com/office/drawing/2014/main" val="1654339214"/>
                  </a:ext>
                </a:extLst>
              </a:tr>
              <a:tr h="812800">
                <a:tc>
                  <a:txBody>
                    <a:bodyPr/>
                    <a:lstStyle/>
                    <a:p>
                      <a:pPr lvl="0" algn="l">
                        <a:buNone/>
                      </a:pPr>
                      <a:r>
                        <a:rPr lang="en-US" sz="2000" b="0" u="none" strike="noStrike" baseline="0" noProof="0">
                          <a:solidFill>
                            <a:srgbClr val="222222"/>
                          </a:solidFill>
                        </a:rPr>
                        <a:t>Chapter 3: Drought and Water Shortage Risk Assessment</a:t>
                      </a:r>
                      <a:endParaRPr lang="en-US" sz="2000" b="0"/>
                    </a:p>
                  </a:txBody>
                  <a:tcPr anchor="ctr"/>
                </a:tc>
                <a:tc>
                  <a:txBody>
                    <a:bodyPr/>
                    <a:lstStyle/>
                    <a:p>
                      <a:pPr lvl="0" algn="l">
                        <a:buNone/>
                      </a:pPr>
                      <a:r>
                        <a:rPr lang="en-US" sz="2000" u="none" strike="noStrike" baseline="0" noProof="0">
                          <a:solidFill>
                            <a:srgbClr val="222222"/>
                          </a:solidFill>
                        </a:rPr>
                        <a:t>Identify areas with state small water systems, local small water systems, and domestic wells that are more vulnerable to drought/water shortage</a:t>
                      </a:r>
                    </a:p>
                  </a:txBody>
                  <a:tcPr anchor="ctr"/>
                </a:tc>
                <a:extLst>
                  <a:ext uri="{0D108BD9-81ED-4DB2-BD59-A6C34878D82A}">
                    <a16:rowId xmlns:a16="http://schemas.microsoft.com/office/drawing/2014/main" val="801748277"/>
                  </a:ext>
                </a:extLst>
              </a:tr>
              <a:tr h="512064">
                <a:tc>
                  <a:txBody>
                    <a:bodyPr/>
                    <a:lstStyle/>
                    <a:p>
                      <a:pPr marL="0" lvl="0" indent="0" algn="l">
                        <a:lnSpc>
                          <a:spcPct val="100000"/>
                        </a:lnSpc>
                        <a:buNone/>
                      </a:pPr>
                      <a:r>
                        <a:rPr lang="en-US" sz="2000" b="0" u="none" strike="noStrike" baseline="0" noProof="0">
                          <a:solidFill>
                            <a:srgbClr val="222222"/>
                          </a:solidFill>
                        </a:rPr>
                        <a:t>Chapter 4: Short-Term Response Actions</a:t>
                      </a:r>
                    </a:p>
                  </a:txBody>
                  <a:tcPr anchor="ctr"/>
                </a:tc>
                <a:tc>
                  <a:txBody>
                    <a:bodyPr/>
                    <a:lstStyle/>
                    <a:p>
                      <a:pPr marL="0" lvl="0" indent="0" algn="l">
                        <a:lnSpc>
                          <a:spcPct val="100000"/>
                        </a:lnSpc>
                        <a:buNone/>
                      </a:pPr>
                      <a:r>
                        <a:rPr lang="en-US" sz="2000" u="none" strike="noStrike" baseline="0" noProof="0">
                          <a:solidFill>
                            <a:srgbClr val="222222"/>
                          </a:solidFill>
                        </a:rPr>
                        <a:t>Identify actions taken during onset and throughout a drought/water shortage event</a:t>
                      </a:r>
                      <a:endParaRPr lang="en-US" sz="2000"/>
                    </a:p>
                  </a:txBody>
                  <a:tcPr anchor="ctr"/>
                </a:tc>
                <a:extLst>
                  <a:ext uri="{0D108BD9-81ED-4DB2-BD59-A6C34878D82A}">
                    <a16:rowId xmlns:a16="http://schemas.microsoft.com/office/drawing/2014/main" val="1630569039"/>
                  </a:ext>
                </a:extLst>
              </a:tr>
              <a:tr h="682752">
                <a:tc>
                  <a:txBody>
                    <a:bodyPr/>
                    <a:lstStyle/>
                    <a:p>
                      <a:pPr lvl="0" algn="l">
                        <a:buNone/>
                      </a:pPr>
                      <a:r>
                        <a:rPr lang="en-US" sz="2000" b="0" u="none" strike="noStrike" baseline="0" noProof="0">
                          <a:solidFill>
                            <a:srgbClr val="222222"/>
                          </a:solidFill>
                        </a:rPr>
                        <a:t>Chapter 5: Long-Term Mitigation Strategy and Actions</a:t>
                      </a:r>
                      <a:endParaRPr lang="en-US" sz="2000" b="0"/>
                    </a:p>
                  </a:txBody>
                  <a:tcPr anchor="ctr"/>
                </a:tc>
                <a:tc>
                  <a:txBody>
                    <a:bodyPr/>
                    <a:lstStyle/>
                    <a:p>
                      <a:pPr lvl="0" algn="l">
                        <a:buNone/>
                      </a:pPr>
                      <a:r>
                        <a:rPr lang="en-US" sz="2000" u="none" strike="noStrike" baseline="0" noProof="0">
                          <a:solidFill>
                            <a:srgbClr val="222222"/>
                          </a:solidFill>
                        </a:rPr>
                        <a:t>Identify long-term, preventative measures that help mitigate drought and water shortage conditions</a:t>
                      </a:r>
                      <a:endParaRPr lang="en-US" sz="2000"/>
                    </a:p>
                  </a:txBody>
                  <a:tcPr anchor="ctr"/>
                </a:tc>
                <a:extLst>
                  <a:ext uri="{0D108BD9-81ED-4DB2-BD59-A6C34878D82A}">
                    <a16:rowId xmlns:a16="http://schemas.microsoft.com/office/drawing/2014/main" val="852658977"/>
                  </a:ext>
                </a:extLst>
              </a:tr>
              <a:tr h="0">
                <a:tc>
                  <a:txBody>
                    <a:bodyPr/>
                    <a:lstStyle/>
                    <a:p>
                      <a:pPr marL="0" lvl="0" indent="0" algn="l">
                        <a:lnSpc>
                          <a:spcPct val="100000"/>
                        </a:lnSpc>
                        <a:buNone/>
                      </a:pPr>
                      <a:r>
                        <a:rPr lang="en-US" sz="2000" b="0" u="none" strike="noStrike" baseline="0" noProof="0">
                          <a:solidFill>
                            <a:srgbClr val="222222"/>
                          </a:solidFill>
                        </a:rPr>
                        <a:t>Chapter 6: Implementation Considerations</a:t>
                      </a:r>
                      <a:endParaRPr lang="en-US" sz="2000" b="0"/>
                    </a:p>
                  </a:txBody>
                  <a:tcPr anchor="ctr"/>
                </a:tc>
                <a:tc>
                  <a:txBody>
                    <a:bodyPr/>
                    <a:lstStyle/>
                    <a:p>
                      <a:pPr marL="0" indent="0" algn="l">
                        <a:buNone/>
                      </a:pPr>
                      <a:r>
                        <a:rPr lang="en-US" sz="2000"/>
                        <a:t>Considerations to implement the short-term response actions and long-term mitigation strategy and actions</a:t>
                      </a:r>
                    </a:p>
                  </a:txBody>
                  <a:tcPr anchor="ctr"/>
                </a:tc>
                <a:extLst>
                  <a:ext uri="{0D108BD9-81ED-4DB2-BD59-A6C34878D82A}">
                    <a16:rowId xmlns:a16="http://schemas.microsoft.com/office/drawing/2014/main" val="3333614292"/>
                  </a:ext>
                </a:extLst>
              </a:tr>
            </a:tbl>
          </a:graphicData>
        </a:graphic>
      </p:graphicFrame>
    </p:spTree>
    <p:extLst>
      <p:ext uri="{BB962C8B-B14F-4D97-AF65-F5344CB8AC3E}">
        <p14:creationId xmlns:p14="http://schemas.microsoft.com/office/powerpoint/2010/main" val="3383169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F2A943-3B6E-26D7-0932-F0642159B7D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A08ED0C-0DFB-96AA-9899-19D91D5A9292}"/>
              </a:ext>
            </a:extLst>
          </p:cNvPr>
          <p:cNvSpPr>
            <a:spLocks noGrp="1"/>
          </p:cNvSpPr>
          <p:nvPr>
            <p:ph type="title" idx="4294967295"/>
          </p:nvPr>
        </p:nvSpPr>
        <p:spPr>
          <a:xfrm>
            <a:off x="457200" y="4867276"/>
            <a:ext cx="11277600" cy="138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5000"/>
              </a:lnSpc>
              <a:spcBef>
                <a:spcPts val="0"/>
              </a:spcBef>
              <a:defRPr/>
            </a:pPr>
            <a:r>
              <a:rPr kumimoji="0" lang="en-US" sz="4800" b="1" i="0" u="none" strike="noStrike" kern="1200" cap="none" spc="0" normalizeH="0" baseline="0" noProof="0">
                <a:ln>
                  <a:noFill/>
                </a:ln>
                <a:solidFill>
                  <a:srgbClr val="222222"/>
                </a:solidFill>
                <a:effectLst/>
                <a:uLnTx/>
                <a:uFillTx/>
                <a:latin typeface="+mj-lt"/>
                <a:ea typeface="+mn-ea"/>
                <a:cs typeface="+mn-cs"/>
              </a:rPr>
              <a:t>Draft Drought Resilience Plan Feedback Discussion</a:t>
            </a:r>
          </a:p>
        </p:txBody>
      </p:sp>
      <p:sp>
        <p:nvSpPr>
          <p:cNvPr id="2" name="Footer Placeholder 1">
            <a:extLst>
              <a:ext uri="{FF2B5EF4-FFF2-40B4-BE49-F238E27FC236}">
                <a16:creationId xmlns:a16="http://schemas.microsoft.com/office/drawing/2014/main" id="{244A680D-7981-52BB-D308-42C4CD4C8A23}"/>
              </a:ext>
            </a:extLst>
          </p:cNvPr>
          <p:cNvSpPr>
            <a:spLocks noGrp="1"/>
          </p:cNvSpPr>
          <p:nvPr>
            <p:ph type="ftr" sz="quarter" idx="13"/>
          </p:nvPr>
        </p:nvSpPr>
        <p:spPr>
          <a:xfrm rot="16200000">
            <a:off x="-2590801" y="3352802"/>
            <a:ext cx="5791202" cy="304796"/>
          </a:xfrm>
          <a:prstGeom prst="rect">
            <a:avLst/>
          </a:prstGeom>
        </p:spPr>
        <p:txBody>
          <a:bodyPr vert="horz" lIns="0" tIns="0" rIns="0" bIns="0" rtlCol="0" anchor="ctr"/>
          <a:lstStyle>
            <a:defPPr>
              <a:defRPr lang="en-US"/>
            </a:defPPr>
            <a:lvl1pPr marL="0" algn="ctr" defTabSz="914400" rtl="0" eaLnBrk="1" latinLnBrk="0" hangingPunct="1">
              <a:defRPr sz="900" kern="1200" cap="all" spc="3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COUNTYNAME county Drought Resilience Plan</a:t>
            </a:r>
          </a:p>
        </p:txBody>
      </p:sp>
    </p:spTree>
    <p:extLst>
      <p:ext uri="{BB962C8B-B14F-4D97-AF65-F5344CB8AC3E}">
        <p14:creationId xmlns:p14="http://schemas.microsoft.com/office/powerpoint/2010/main" val="3765298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F99D0EF-2972-E986-6ECC-4446C63E34CA}"/>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031FCCB-496F-1E6A-A122-AF542719BC1A}"/>
              </a:ext>
            </a:extLst>
          </p:cNvPr>
          <p:cNvSpPr>
            <a:spLocks noGrp="1"/>
          </p:cNvSpPr>
          <p:nvPr>
            <p:ph type="title" idx="4294967295"/>
          </p:nvPr>
        </p:nvSpPr>
        <p:spPr>
          <a:xfrm>
            <a:off x="457200" y="4867276"/>
            <a:ext cx="11277600" cy="138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5000"/>
              </a:lnSpc>
              <a:spcBef>
                <a:spcPts val="0"/>
              </a:spcBef>
              <a:defRPr/>
            </a:pPr>
            <a:r>
              <a:rPr kumimoji="0" lang="en-US" sz="4800" b="1" i="0" u="none" strike="noStrike" kern="1200" cap="none" spc="0" normalizeH="0" baseline="0" noProof="0">
                <a:ln>
                  <a:noFill/>
                </a:ln>
                <a:solidFill>
                  <a:srgbClr val="222222"/>
                </a:solidFill>
                <a:effectLst/>
                <a:uLnTx/>
                <a:uFillTx/>
                <a:latin typeface="+mj-lt"/>
                <a:ea typeface="+mn-ea"/>
                <a:cs typeface="+mn-cs"/>
              </a:rPr>
              <a:t>Drought Resilience Plan</a:t>
            </a:r>
            <a:r>
              <a:rPr lang="en-US" sz="4800">
                <a:solidFill>
                  <a:srgbClr val="222222"/>
                </a:solidFill>
                <a:ea typeface="+mn-ea"/>
                <a:cs typeface="+mn-cs"/>
              </a:rPr>
              <a:t> Document</a:t>
            </a:r>
            <a:r>
              <a:rPr kumimoji="0" lang="en-US" sz="4800" b="1" i="0" u="none" strike="noStrike" kern="1200" cap="none" spc="0" normalizeH="0" baseline="0" noProof="0">
                <a:ln>
                  <a:noFill/>
                </a:ln>
                <a:solidFill>
                  <a:srgbClr val="222222"/>
                </a:solidFill>
                <a:effectLst/>
                <a:uLnTx/>
                <a:uFillTx/>
                <a:latin typeface="+mj-lt"/>
                <a:ea typeface="+mn-ea"/>
                <a:cs typeface="+mn-cs"/>
              </a:rPr>
              <a:t> Walkthrough</a:t>
            </a:r>
          </a:p>
        </p:txBody>
      </p:sp>
      <p:sp>
        <p:nvSpPr>
          <p:cNvPr id="2" name="Footer Placeholder 1">
            <a:extLst>
              <a:ext uri="{FF2B5EF4-FFF2-40B4-BE49-F238E27FC236}">
                <a16:creationId xmlns:a16="http://schemas.microsoft.com/office/drawing/2014/main" id="{2CDB306D-DEE7-F140-2472-824296120E02}"/>
              </a:ext>
            </a:extLst>
          </p:cNvPr>
          <p:cNvSpPr>
            <a:spLocks noGrp="1"/>
          </p:cNvSpPr>
          <p:nvPr>
            <p:ph type="ftr" sz="quarter" idx="13"/>
          </p:nvPr>
        </p:nvSpPr>
        <p:spPr>
          <a:xfrm rot="16200000">
            <a:off x="-2590801" y="3352802"/>
            <a:ext cx="5791202" cy="304796"/>
          </a:xfrm>
          <a:prstGeom prst="rect">
            <a:avLst/>
          </a:prstGeom>
        </p:spPr>
        <p:txBody>
          <a:bodyPr vert="horz" lIns="0" tIns="0" rIns="0" bIns="0" rtlCol="0" anchor="ctr"/>
          <a:lstStyle>
            <a:defPPr>
              <a:defRPr lang="en-US"/>
            </a:defPPr>
            <a:lvl1pPr marL="0" algn="ctr" defTabSz="914400" rtl="0" eaLnBrk="1" latinLnBrk="0" hangingPunct="1">
              <a:defRPr sz="900" kern="1200" cap="all" spc="3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COUNTYNAME county Drought Resilience Plan</a:t>
            </a:r>
          </a:p>
        </p:txBody>
      </p:sp>
    </p:spTree>
    <p:extLst>
      <p:ext uri="{BB962C8B-B14F-4D97-AF65-F5344CB8AC3E}">
        <p14:creationId xmlns:p14="http://schemas.microsoft.com/office/powerpoint/2010/main" val="1368736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391CF1B-2F3F-AF52-D204-DD9942378E66}"/>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FE897A50-C95B-D656-4D76-72B9306B5CEB}"/>
              </a:ext>
            </a:extLst>
          </p:cNvPr>
          <p:cNvSpPr>
            <a:spLocks noGrp="1"/>
          </p:cNvSpPr>
          <p:nvPr>
            <p:ph type="title" idx="4294967295"/>
          </p:nvPr>
        </p:nvSpPr>
        <p:spPr>
          <a:xfrm>
            <a:off x="562723" y="4910569"/>
            <a:ext cx="11277600" cy="13811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5000"/>
              </a:lnSpc>
              <a:spcBef>
                <a:spcPts val="0"/>
              </a:spcBef>
              <a:defRPr/>
            </a:pPr>
            <a:r>
              <a:rPr kumimoji="0" lang="en-US" sz="4800" b="1" i="0" u="none" strike="noStrike" kern="1200" cap="none" spc="0" normalizeH="0" baseline="0" noProof="0">
                <a:ln>
                  <a:noFill/>
                </a:ln>
                <a:solidFill>
                  <a:srgbClr val="222222"/>
                </a:solidFill>
                <a:effectLst/>
                <a:uLnTx/>
                <a:uFillTx/>
                <a:latin typeface="+mj-lt"/>
                <a:ea typeface="+mn-ea"/>
                <a:cs typeface="+mn-cs"/>
              </a:rPr>
              <a:t>Closing and Next Steps</a:t>
            </a:r>
          </a:p>
        </p:txBody>
      </p:sp>
      <p:sp>
        <p:nvSpPr>
          <p:cNvPr id="2" name="Footer Placeholder 1">
            <a:extLst>
              <a:ext uri="{FF2B5EF4-FFF2-40B4-BE49-F238E27FC236}">
                <a16:creationId xmlns:a16="http://schemas.microsoft.com/office/drawing/2014/main" id="{0AA8AEEE-DA23-7D65-461D-ADB5ACFA2B5B}"/>
              </a:ext>
            </a:extLst>
          </p:cNvPr>
          <p:cNvSpPr>
            <a:spLocks noGrp="1"/>
          </p:cNvSpPr>
          <p:nvPr>
            <p:ph type="ftr" sz="quarter" idx="13"/>
          </p:nvPr>
        </p:nvSpPr>
        <p:spPr>
          <a:xfrm rot="16200000">
            <a:off x="-2590801" y="3352802"/>
            <a:ext cx="5791202" cy="304796"/>
          </a:xfrm>
          <a:prstGeom prst="rect">
            <a:avLst/>
          </a:prstGeom>
        </p:spPr>
        <p:txBody>
          <a:bodyPr vert="horz" lIns="0" tIns="0" rIns="0" bIns="0" rtlCol="0" anchor="ctr"/>
          <a:lstStyle>
            <a:defPPr>
              <a:defRPr lang="en-US"/>
            </a:defPPr>
            <a:lvl1pPr marL="0" algn="ctr" defTabSz="914400" rtl="0" eaLnBrk="1" latinLnBrk="0" hangingPunct="1">
              <a:defRPr sz="900" kern="1200" cap="all" spc="3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COUNTYNAME county Drought Resilience Plan</a:t>
            </a:r>
          </a:p>
        </p:txBody>
      </p:sp>
    </p:spTree>
    <p:extLst>
      <p:ext uri="{BB962C8B-B14F-4D97-AF65-F5344CB8AC3E}">
        <p14:creationId xmlns:p14="http://schemas.microsoft.com/office/powerpoint/2010/main" val="386191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94A05D-1677-DBD1-1ECE-CD37B9DC44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A4BEF9F-145E-3791-7C69-FFD9B858CC58}"/>
              </a:ext>
            </a:extLst>
          </p:cNvPr>
          <p:cNvSpPr>
            <a:spLocks noGrp="1"/>
          </p:cNvSpPr>
          <p:nvPr>
            <p:ph type="body" sz="quarter" idx="11"/>
          </p:nvPr>
        </p:nvSpPr>
        <p:spPr>
          <a:xfrm>
            <a:off x="870825" y="316737"/>
            <a:ext cx="10348451" cy="1335081"/>
          </a:xfrm>
        </p:spPr>
        <p:txBody>
          <a:bodyPr vert="horz" lIns="0" tIns="0" rIns="0" bIns="0" rtlCol="0" anchor="t">
            <a:noAutofit/>
          </a:bodyPr>
          <a:lstStyle/>
          <a:p>
            <a:pPr>
              <a:defRPr/>
            </a:pPr>
            <a:r>
              <a:rPr lang="en-US"/>
              <a:t>Drought Task Force Activities Aligned to Water Shortage Stages</a:t>
            </a:r>
            <a:r>
              <a:rPr lang="en-US" b="0"/>
              <a:t>(from Appendix A)</a:t>
            </a:r>
          </a:p>
        </p:txBody>
      </p:sp>
      <p:sp>
        <p:nvSpPr>
          <p:cNvPr id="4" name="Footer Placeholder 3">
            <a:extLst>
              <a:ext uri="{FF2B5EF4-FFF2-40B4-BE49-F238E27FC236}">
                <a16:creationId xmlns:a16="http://schemas.microsoft.com/office/drawing/2014/main" id="{CCDEEF95-2001-F70A-0DE9-02E5A9DE06E0}"/>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5172AE16-9A61-8845-7EAC-F729D1A94572}"/>
              </a:ext>
            </a:extLst>
          </p:cNvPr>
          <p:cNvSpPr>
            <a:spLocks noGrp="1"/>
          </p:cNvSpPr>
          <p:nvPr>
            <p:ph type="sldNum" sz="quarter" idx="16"/>
          </p:nvPr>
        </p:nvSpPr>
        <p:spPr/>
        <p:txBody>
          <a:bodyPr/>
          <a:lstStyle/>
          <a:p>
            <a:fld id="{DD01415F-5F32-4771-AE74-55868ADB41CE}" type="slidenum">
              <a:rPr lang="en-US" smtClean="0"/>
              <a:pPr/>
              <a:t>17</a:t>
            </a:fld>
            <a:endParaRPr lang="en-US"/>
          </a:p>
        </p:txBody>
      </p:sp>
      <p:graphicFrame>
        <p:nvGraphicFramePr>
          <p:cNvPr id="8" name="Table 7">
            <a:extLst>
              <a:ext uri="{FF2B5EF4-FFF2-40B4-BE49-F238E27FC236}">
                <a16:creationId xmlns:a16="http://schemas.microsoft.com/office/drawing/2014/main" id="{EDF8D21B-B854-27AC-5833-F3D6D319C887}"/>
              </a:ext>
            </a:extLst>
          </p:cNvPr>
          <p:cNvGraphicFramePr>
            <a:graphicFrameLocks noGrp="1"/>
          </p:cNvGraphicFramePr>
          <p:nvPr>
            <p:extLst>
              <p:ext uri="{D42A27DB-BD31-4B8C-83A1-F6EECF244321}">
                <p14:modId xmlns:p14="http://schemas.microsoft.com/office/powerpoint/2010/main" val="3819004493"/>
              </p:ext>
            </p:extLst>
          </p:nvPr>
        </p:nvGraphicFramePr>
        <p:xfrm>
          <a:off x="870825" y="1651818"/>
          <a:ext cx="10207187" cy="4772602"/>
        </p:xfrm>
        <a:graphic>
          <a:graphicData uri="http://schemas.openxmlformats.org/drawingml/2006/table">
            <a:tbl>
              <a:tblPr firstRow="1" firstCol="1" bandRow="1">
                <a:tableStyleId>{5C22544A-7EE6-4342-B048-85BDC9FD1C3A}</a:tableStyleId>
              </a:tblPr>
              <a:tblGrid>
                <a:gridCol w="2580730">
                  <a:extLst>
                    <a:ext uri="{9D8B030D-6E8A-4147-A177-3AD203B41FA5}">
                      <a16:colId xmlns:a16="http://schemas.microsoft.com/office/drawing/2014/main" val="3067580204"/>
                    </a:ext>
                  </a:extLst>
                </a:gridCol>
                <a:gridCol w="2395818">
                  <a:extLst>
                    <a:ext uri="{9D8B030D-6E8A-4147-A177-3AD203B41FA5}">
                      <a16:colId xmlns:a16="http://schemas.microsoft.com/office/drawing/2014/main" val="2939497259"/>
                    </a:ext>
                  </a:extLst>
                </a:gridCol>
                <a:gridCol w="5230639">
                  <a:extLst>
                    <a:ext uri="{9D8B030D-6E8A-4147-A177-3AD203B41FA5}">
                      <a16:colId xmlns:a16="http://schemas.microsoft.com/office/drawing/2014/main" val="1434578780"/>
                    </a:ext>
                  </a:extLst>
                </a:gridCol>
              </a:tblGrid>
              <a:tr h="841897">
                <a:tc>
                  <a:txBody>
                    <a:bodyPr/>
                    <a:lstStyle/>
                    <a:p>
                      <a:pPr marL="0" marR="0" algn="ctr">
                        <a:lnSpc>
                          <a:spcPct val="107000"/>
                        </a:lnSpc>
                        <a:spcAft>
                          <a:spcPts val="800"/>
                        </a:spcAft>
                        <a:buNone/>
                      </a:pPr>
                      <a:r>
                        <a:rPr lang="en-US" sz="1800">
                          <a:solidFill>
                            <a:schemeClr val="tx1"/>
                          </a:solidFill>
                          <a:effectLst/>
                        </a:rPr>
                        <a:t>Water Shortage Stage</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800">
                          <a:solidFill>
                            <a:schemeClr val="tx1"/>
                          </a:solidFill>
                          <a:effectLst/>
                        </a:rPr>
                        <a:t>Description</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800">
                          <a:solidFill>
                            <a:schemeClr val="tx1"/>
                          </a:solidFill>
                          <a:effectLst/>
                        </a:rPr>
                        <a:t>Ventura County Actions</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6737112"/>
                  </a:ext>
                </a:extLst>
              </a:tr>
              <a:tr h="497997">
                <a:tc rowSpan="4">
                  <a:txBody>
                    <a:bodyPr/>
                    <a:lstStyle/>
                    <a:p>
                      <a:pPr marL="0" marR="0" algn="ctr">
                        <a:lnSpc>
                          <a:spcPct val="107000"/>
                        </a:lnSpc>
                        <a:spcAft>
                          <a:spcPts val="800"/>
                        </a:spcAft>
                        <a:buNone/>
                      </a:pPr>
                      <a:r>
                        <a:rPr lang="en-US" sz="1400">
                          <a:solidFill>
                            <a:schemeClr val="tx1"/>
                          </a:solidFill>
                          <a:effectLst/>
                        </a:rPr>
                        <a:t>Readiness</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rowSpan="4">
                  <a:txBody>
                    <a:bodyPr/>
                    <a:lstStyle/>
                    <a:p>
                      <a:pPr marL="0" marR="0" algn="ctr">
                        <a:lnSpc>
                          <a:spcPct val="107000"/>
                        </a:lnSpc>
                        <a:spcAft>
                          <a:spcPts val="800"/>
                        </a:spcAft>
                        <a:buNone/>
                      </a:pPr>
                      <a:r>
                        <a:rPr lang="en-US" sz="1400">
                          <a:solidFill>
                            <a:schemeClr val="tx1"/>
                          </a:solidFill>
                          <a:effectLst/>
                        </a:rPr>
                        <a:t>No major drought or potential water shortage</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Aft>
                          <a:spcPts val="800"/>
                        </a:spcAft>
                        <a:buNone/>
                      </a:pPr>
                      <a:r>
                        <a:rPr lang="en-US" sz="1400" b="1" kern="1200">
                          <a:solidFill>
                            <a:schemeClr val="tx1"/>
                          </a:solidFill>
                          <a:effectLst/>
                          <a:latin typeface="+mn-lt"/>
                          <a:ea typeface="+mn-ea"/>
                          <a:cs typeface="+mn-cs"/>
                        </a:rPr>
                        <a:t>Annual Drought Task Force Meeting to discuss County DRP Implementation and review water supply health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2363870"/>
                  </a:ext>
                </a:extLst>
              </a:tr>
              <a:tr h="328329">
                <a:tc vMerge="1">
                  <a:txBody>
                    <a:bodyPr/>
                    <a:lstStyle/>
                    <a:p>
                      <a:endParaRPr lang="en-US"/>
                    </a:p>
                  </a:txBody>
                  <a:tcPr/>
                </a:tc>
                <a:tc vMerge="1">
                  <a:txBody>
                    <a:bodyPr/>
                    <a:lstStyle/>
                    <a:p>
                      <a:endParaRPr lang="en-US"/>
                    </a:p>
                  </a:txBody>
                  <a:tcPr/>
                </a:tc>
                <a:tc>
                  <a:txBody>
                    <a:bodyPr/>
                    <a:lstStyle/>
                    <a:p>
                      <a:pPr marL="0" marR="0">
                        <a:lnSpc>
                          <a:spcPct val="107000"/>
                        </a:lnSpc>
                        <a:spcAft>
                          <a:spcPts val="800"/>
                        </a:spcAft>
                        <a:buNone/>
                      </a:pPr>
                      <a:r>
                        <a:rPr lang="en-US" sz="1400" kern="1200">
                          <a:solidFill>
                            <a:schemeClr val="tx1"/>
                          </a:solidFill>
                          <a:effectLst/>
                          <a:latin typeface="+mn-lt"/>
                          <a:ea typeface="+mn-ea"/>
                          <a:cs typeface="+mn-cs"/>
                        </a:rPr>
                        <a:t>Proactive long-term mitigation strategy communications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0878486"/>
                  </a:ext>
                </a:extLst>
              </a:tr>
              <a:tr h="370903">
                <a:tc vMerge="1">
                  <a:txBody>
                    <a:bodyPr/>
                    <a:lstStyle/>
                    <a:p>
                      <a:endParaRPr lang="en-US"/>
                    </a:p>
                  </a:txBody>
                  <a:tcPr/>
                </a:tc>
                <a:tc vMerge="1">
                  <a:txBody>
                    <a:bodyPr/>
                    <a:lstStyle/>
                    <a:p>
                      <a:endParaRPr lang="en-US"/>
                    </a:p>
                  </a:txBody>
                  <a:tcPr/>
                </a:tc>
                <a:tc>
                  <a:txBody>
                    <a:bodyPr/>
                    <a:lstStyle/>
                    <a:p>
                      <a:pPr marL="0" marR="0">
                        <a:lnSpc>
                          <a:spcPct val="107000"/>
                        </a:lnSpc>
                        <a:spcAft>
                          <a:spcPts val="800"/>
                        </a:spcAft>
                        <a:buNone/>
                      </a:pPr>
                      <a:r>
                        <a:rPr lang="en-US" sz="1400" kern="1200">
                          <a:solidFill>
                            <a:schemeClr val="tx1"/>
                          </a:solidFill>
                          <a:effectLst/>
                          <a:latin typeface="+mn-lt"/>
                          <a:ea typeface="+mn-ea"/>
                          <a:cs typeface="+mn-cs"/>
                        </a:rPr>
                        <a:t>Conduct water supply and quality assessment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6981117"/>
                  </a:ext>
                </a:extLst>
              </a:tr>
              <a:tr h="304917">
                <a:tc vMerge="1">
                  <a:txBody>
                    <a:bodyPr/>
                    <a:lstStyle/>
                    <a:p>
                      <a:endParaRPr lang="en-US"/>
                    </a:p>
                  </a:txBody>
                  <a:tcPr/>
                </a:tc>
                <a:tc vMerge="1">
                  <a:txBody>
                    <a:bodyPr/>
                    <a:lstStyle/>
                    <a:p>
                      <a:endParaRPr lang="en-US"/>
                    </a:p>
                  </a:txBody>
                  <a:tcPr/>
                </a:tc>
                <a:tc>
                  <a:txBody>
                    <a:bodyPr/>
                    <a:lstStyle/>
                    <a:p>
                      <a:pPr marL="0" marR="0">
                        <a:lnSpc>
                          <a:spcPct val="107000"/>
                        </a:lnSpc>
                        <a:spcAft>
                          <a:spcPts val="800"/>
                        </a:spcAft>
                        <a:buNone/>
                      </a:pPr>
                      <a:r>
                        <a:rPr lang="en-US" sz="1400" kern="1200">
                          <a:solidFill>
                            <a:schemeClr val="tx1"/>
                          </a:solidFill>
                          <a:effectLst/>
                          <a:latin typeface="+mn-lt"/>
                          <a:ea typeface="+mn-ea"/>
                          <a:cs typeface="+mn-cs"/>
                        </a:rPr>
                        <a:t>Annual website update (as needed)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106084"/>
                  </a:ext>
                </a:extLst>
              </a:tr>
              <a:tr h="461839">
                <a:tc rowSpan="3">
                  <a:txBody>
                    <a:bodyPr/>
                    <a:lstStyle/>
                    <a:p>
                      <a:pPr marL="0" marR="0" algn="ctr">
                        <a:lnSpc>
                          <a:spcPct val="107000"/>
                        </a:lnSpc>
                        <a:spcAft>
                          <a:spcPts val="800"/>
                        </a:spcAft>
                        <a:buNone/>
                      </a:pPr>
                      <a:r>
                        <a:rPr lang="en-US" sz="1400">
                          <a:solidFill>
                            <a:schemeClr val="tx1"/>
                          </a:solidFill>
                          <a:effectLst/>
                        </a:rPr>
                        <a:t>Warning</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rowSpan="3">
                  <a:txBody>
                    <a:bodyPr/>
                    <a:lstStyle/>
                    <a:p>
                      <a:pPr marL="0" marR="0" algn="ctr">
                        <a:lnSpc>
                          <a:spcPct val="107000"/>
                        </a:lnSpc>
                        <a:spcAft>
                          <a:spcPts val="800"/>
                        </a:spcAft>
                        <a:buNone/>
                      </a:pPr>
                      <a:r>
                        <a:rPr lang="en-US" sz="1400">
                          <a:solidFill>
                            <a:schemeClr val="tx1"/>
                          </a:solidFill>
                          <a:effectLst/>
                        </a:rPr>
                        <a:t>Drought or other hazard occurring could cause a water shortage</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a:lnSpc>
                          <a:spcPct val="107000"/>
                        </a:lnSpc>
                        <a:spcAft>
                          <a:spcPts val="800"/>
                        </a:spcAft>
                        <a:buNone/>
                      </a:pPr>
                      <a:r>
                        <a:rPr lang="en-US" sz="1400" b="1" kern="1200">
                          <a:solidFill>
                            <a:schemeClr val="tx1"/>
                          </a:solidFill>
                          <a:effectLst/>
                          <a:latin typeface="+mn-lt"/>
                          <a:ea typeface="+mn-ea"/>
                          <a:cs typeface="+mn-cs"/>
                        </a:rPr>
                        <a:t>As-needed Drought Task Force Meeting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4210681"/>
                  </a:ext>
                </a:extLst>
              </a:tr>
              <a:tr h="300536">
                <a:tc vMerge="1">
                  <a:txBody>
                    <a:bodyPr/>
                    <a:lstStyle/>
                    <a:p>
                      <a:endParaRPr lang="en-US"/>
                    </a:p>
                  </a:txBody>
                  <a:tcPr/>
                </a:tc>
                <a:tc vMerge="1">
                  <a:txBody>
                    <a:bodyPr/>
                    <a:lstStyle/>
                    <a:p>
                      <a:endParaRPr lang="en-US"/>
                    </a:p>
                  </a:txBody>
                  <a:tcPr/>
                </a:tc>
                <a:tc>
                  <a:txBody>
                    <a:bodyPr/>
                    <a:lstStyle/>
                    <a:p>
                      <a:pPr marL="0" marR="0">
                        <a:buNone/>
                      </a:pPr>
                      <a:r>
                        <a:rPr lang="en-US" sz="1400" kern="1200">
                          <a:solidFill>
                            <a:schemeClr val="tx1"/>
                          </a:solidFill>
                          <a:effectLst/>
                          <a:latin typeface="+mn-lt"/>
                          <a:ea typeface="+mn-ea"/>
                          <a:cs typeface="+mn-cs"/>
                        </a:rPr>
                        <a:t>Share available resources for individual emergency preparedness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1416584"/>
                  </a:ext>
                </a:extLst>
              </a:tr>
              <a:tr h="372933">
                <a:tc vMerge="1">
                  <a:txBody>
                    <a:bodyPr/>
                    <a:lstStyle/>
                    <a:p>
                      <a:endParaRPr lang="en-US"/>
                    </a:p>
                  </a:txBody>
                  <a:tcPr/>
                </a:tc>
                <a:tc vMerge="1">
                  <a:txBody>
                    <a:bodyPr/>
                    <a:lstStyle/>
                    <a:p>
                      <a:endParaRPr lang="en-US"/>
                    </a:p>
                  </a:txBody>
                  <a:tcPr/>
                </a:tc>
                <a:tc>
                  <a:txBody>
                    <a:bodyPr/>
                    <a:lstStyle/>
                    <a:p>
                      <a:pPr marL="0" marR="0">
                        <a:lnSpc>
                          <a:spcPct val="107000"/>
                        </a:lnSpc>
                        <a:spcAft>
                          <a:spcPts val="800"/>
                        </a:spcAft>
                        <a:buNone/>
                      </a:pPr>
                      <a:r>
                        <a:rPr lang="en-US" sz="1400" kern="1200">
                          <a:solidFill>
                            <a:schemeClr val="tx1"/>
                          </a:solidFill>
                          <a:effectLst/>
                          <a:latin typeface="+mn-lt"/>
                          <a:ea typeface="+mn-ea"/>
                          <a:cs typeface="+mn-cs"/>
                        </a:rPr>
                        <a:t>As needed, coordinate with relevant organizations: water purveyors, watershed conservation districts, other County departments, non-governmental organizations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8734711"/>
                  </a:ext>
                </a:extLst>
              </a:tr>
              <a:tr h="431734">
                <a:tc rowSpan="2">
                  <a:txBody>
                    <a:bodyPr/>
                    <a:lstStyle/>
                    <a:p>
                      <a:pPr marL="0" marR="0" algn="ctr">
                        <a:lnSpc>
                          <a:spcPct val="107000"/>
                        </a:lnSpc>
                        <a:spcAft>
                          <a:spcPts val="800"/>
                        </a:spcAft>
                        <a:buNone/>
                      </a:pPr>
                      <a:r>
                        <a:rPr lang="en-US" sz="1400">
                          <a:solidFill>
                            <a:schemeClr val="tx1"/>
                          </a:solidFill>
                          <a:effectLst/>
                        </a:rPr>
                        <a:t>Emergency</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rowSpan="2">
                  <a:txBody>
                    <a:bodyPr/>
                    <a:lstStyle/>
                    <a:p>
                      <a:pPr marL="0" marR="0" algn="ctr">
                        <a:lnSpc>
                          <a:spcPct val="107000"/>
                        </a:lnSpc>
                        <a:spcAft>
                          <a:spcPts val="800"/>
                        </a:spcAft>
                        <a:buNone/>
                      </a:pPr>
                      <a:r>
                        <a:rPr lang="en-US" sz="1400">
                          <a:solidFill>
                            <a:schemeClr val="tx1"/>
                          </a:solidFill>
                          <a:effectLst/>
                        </a:rPr>
                        <a:t>Water shortage is occurring or is imminent</a:t>
                      </a:r>
                      <a:endParaRPr lang="en-US"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marL="0" marR="0">
                        <a:lnSpc>
                          <a:spcPct val="107000"/>
                        </a:lnSpc>
                        <a:spcAft>
                          <a:spcPts val="800"/>
                        </a:spcAft>
                        <a:buNone/>
                      </a:pPr>
                      <a:r>
                        <a:rPr lang="en-US" sz="1400" b="1" kern="1200">
                          <a:solidFill>
                            <a:schemeClr val="tx1"/>
                          </a:solidFill>
                          <a:effectLst/>
                          <a:latin typeface="+mn-lt"/>
                          <a:ea typeface="+mn-ea"/>
                          <a:cs typeface="+mn-cs"/>
                        </a:rPr>
                        <a:t>Initiate Drought Task Force Meeting</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7230235"/>
                  </a:ext>
                </a:extLst>
              </a:tr>
              <a:tr h="225090">
                <a:tc vMerge="1">
                  <a:txBody>
                    <a:bodyPr/>
                    <a:lstStyle/>
                    <a:p>
                      <a:endParaRPr lang="en-US"/>
                    </a:p>
                  </a:txBody>
                  <a:tcPr>
                    <a:lnT w="12700" cap="flat" cmpd="sng" algn="ctr">
                      <a:solidFill>
                        <a:schemeClr val="tx1"/>
                      </a:solidFill>
                      <a:prstDash val="solid"/>
                      <a:round/>
                      <a:headEnd type="none" w="med" len="med"/>
                      <a:tailEnd type="none" w="med" len="med"/>
                    </a:lnT>
                  </a:tcPr>
                </a:tc>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marL="0" marR="0">
                        <a:lnSpc>
                          <a:spcPct val="107000"/>
                        </a:lnSpc>
                        <a:spcAft>
                          <a:spcPts val="800"/>
                        </a:spcAft>
                        <a:buNone/>
                      </a:pPr>
                      <a:r>
                        <a:rPr lang="en-US" sz="1400" kern="1200">
                          <a:solidFill>
                            <a:schemeClr val="tx1"/>
                          </a:solidFill>
                          <a:effectLst/>
                          <a:latin typeface="+mn-lt"/>
                          <a:ea typeface="+mn-ea"/>
                          <a:cs typeface="+mn-cs"/>
                        </a:rPr>
                        <a:t>Expedite permit authorization for construction or replacement wells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056428"/>
                  </a:ext>
                </a:extLst>
              </a:tr>
            </a:tbl>
          </a:graphicData>
        </a:graphic>
      </p:graphicFrame>
    </p:spTree>
    <p:extLst>
      <p:ext uri="{BB962C8B-B14F-4D97-AF65-F5344CB8AC3E}">
        <p14:creationId xmlns:p14="http://schemas.microsoft.com/office/powerpoint/2010/main" val="2523236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1130AF0-400C-B59C-76F3-C714CBF8F4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9839511-C5B2-79D1-3A0E-89451985773C}"/>
              </a:ext>
            </a:extLst>
          </p:cNvPr>
          <p:cNvSpPr>
            <a:spLocks noGrp="1"/>
          </p:cNvSpPr>
          <p:nvPr>
            <p:ph type="body" sz="quarter" idx="11"/>
          </p:nvPr>
        </p:nvSpPr>
        <p:spPr>
          <a:xfrm>
            <a:off x="847397" y="1072214"/>
            <a:ext cx="10668000" cy="609600"/>
          </a:xfrm>
        </p:spPr>
        <p:txBody>
          <a:bodyPr vert="horz" lIns="0" tIns="0" rIns="0" bIns="0" rtlCol="0" anchor="t">
            <a:noAutofit/>
          </a:bodyPr>
          <a:lstStyle/>
          <a:p>
            <a:r>
              <a:rPr lang="en-US"/>
              <a:t>Resources</a:t>
            </a:r>
          </a:p>
        </p:txBody>
      </p:sp>
      <p:sp>
        <p:nvSpPr>
          <p:cNvPr id="3" name="Text Placeholder 2">
            <a:extLst>
              <a:ext uri="{FF2B5EF4-FFF2-40B4-BE49-F238E27FC236}">
                <a16:creationId xmlns:a16="http://schemas.microsoft.com/office/drawing/2014/main" id="{B02ADB37-AD31-BF13-8070-8E1C0D541B6E}"/>
              </a:ext>
            </a:extLst>
          </p:cNvPr>
          <p:cNvSpPr>
            <a:spLocks noGrp="1"/>
          </p:cNvSpPr>
          <p:nvPr>
            <p:ph type="body" sz="quarter" idx="14"/>
          </p:nvPr>
        </p:nvSpPr>
        <p:spPr>
          <a:xfrm>
            <a:off x="847397" y="2052154"/>
            <a:ext cx="10234928" cy="3197604"/>
          </a:xfrm>
        </p:spPr>
        <p:txBody>
          <a:bodyPr vert="horz" lIns="0" tIns="0" rIns="0" bIns="0" numCol="1" spcCol="457200" rtlCol="0" anchor="t">
            <a:noAutofit/>
          </a:bodyPr>
          <a:lstStyle/>
          <a:p>
            <a:pPr marL="0">
              <a:spcBef>
                <a:spcPts val="1800"/>
              </a:spcBef>
            </a:pPr>
            <a:r>
              <a:rPr lang="en-US" sz="2400"/>
              <a:t>Ventura County SB552 Website: </a:t>
            </a:r>
            <a:r>
              <a:rPr lang="en-US" sz="2400">
                <a:hlinkClick r:id="rId3"/>
              </a:rPr>
              <a:t>Small Water System and Domestic Wells Drought and Water Shortage Task Force - Ventura County Public Works Agency</a:t>
            </a:r>
            <a:endParaRPr lang="en-US" sz="2400"/>
          </a:p>
          <a:p>
            <a:pPr marL="0">
              <a:spcBef>
                <a:spcPts val="1800"/>
              </a:spcBef>
            </a:pPr>
            <a:r>
              <a:rPr lang="en-US" sz="2400"/>
              <a:t>DWR Risk Assessment Tool and Methodology: </a:t>
            </a:r>
            <a:r>
              <a:rPr lang="en-US" sz="2400">
                <a:hlinkClick r:id="rId4"/>
              </a:rPr>
              <a:t>Water Shortage Vulnerability Scoring and Tool</a:t>
            </a:r>
            <a:endParaRPr lang="en-US" sz="2400"/>
          </a:p>
          <a:p>
            <a:pPr marL="0">
              <a:spcBef>
                <a:spcPts val="1800"/>
              </a:spcBef>
            </a:pPr>
            <a:r>
              <a:rPr lang="en-US" sz="2400"/>
              <a:t>DWR Guidebook: </a:t>
            </a:r>
            <a:r>
              <a:rPr lang="en-US" sz="2400" u="sng">
                <a:solidFill>
                  <a:srgbClr val="0000FF"/>
                </a:solidFill>
                <a:ea typeface="Times New Roman" panose="02020603050405020304" pitchFamily="18" charset="0"/>
                <a:hlinkClick r:id="rId5"/>
              </a:rPr>
              <a:t>DWR County Drought Resilience Plan Guidebook</a:t>
            </a:r>
            <a:endParaRPr lang="en-US" sz="2400" u="sng">
              <a:solidFill>
                <a:srgbClr val="0000FF"/>
              </a:solidFill>
              <a:ea typeface="Times New Roman" panose="02020603050405020304" pitchFamily="18" charset="0"/>
            </a:endParaRPr>
          </a:p>
          <a:p>
            <a:pPr marL="0" indent="-342900">
              <a:spcBef>
                <a:spcPts val="1800"/>
              </a:spcBef>
            </a:pPr>
            <a:r>
              <a:rPr lang="en-US" sz="2400"/>
              <a:t>Questions or Concerns: </a:t>
            </a:r>
            <a:r>
              <a:rPr lang="en-US" sz="2400">
                <a:cs typeface="Arial"/>
                <a:hlinkClick r:id="rId6"/>
              </a:rPr>
              <a:t>SB552DroughtResiliencyPlan@venturacounty.gov</a:t>
            </a:r>
            <a:endParaRPr lang="en-US" sz="2400">
              <a:cs typeface="Arial"/>
            </a:endParaRPr>
          </a:p>
          <a:p>
            <a:pPr marL="0" indent="-342900">
              <a:spcBef>
                <a:spcPts val="1800"/>
              </a:spcBef>
            </a:pPr>
            <a:endParaRPr lang="en-US" sz="2400">
              <a:cs typeface="Arial"/>
            </a:endParaRPr>
          </a:p>
        </p:txBody>
      </p:sp>
      <p:sp>
        <p:nvSpPr>
          <p:cNvPr id="4" name="Footer Placeholder 3">
            <a:extLst>
              <a:ext uri="{FF2B5EF4-FFF2-40B4-BE49-F238E27FC236}">
                <a16:creationId xmlns:a16="http://schemas.microsoft.com/office/drawing/2014/main" id="{2137E2F7-D7F5-BCC8-AAF5-111C1E3A3744}"/>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937026DE-E48F-8CDF-7D28-3BE1D7208387}"/>
              </a:ext>
            </a:extLst>
          </p:cNvPr>
          <p:cNvSpPr>
            <a:spLocks noGrp="1"/>
          </p:cNvSpPr>
          <p:nvPr>
            <p:ph type="sldNum" sz="quarter" idx="16"/>
          </p:nvPr>
        </p:nvSpPr>
        <p:spPr/>
        <p:txBody>
          <a:bodyPr/>
          <a:lstStyle/>
          <a:p>
            <a:fld id="{DD01415F-5F32-4771-AE74-55868ADB41CE}" type="slidenum">
              <a:rPr lang="en-US" smtClean="0"/>
              <a:pPr/>
              <a:t>18</a:t>
            </a:fld>
            <a:endParaRPr lang="en-US"/>
          </a:p>
        </p:txBody>
      </p:sp>
    </p:spTree>
    <p:extLst>
      <p:ext uri="{BB962C8B-B14F-4D97-AF65-F5344CB8AC3E}">
        <p14:creationId xmlns:p14="http://schemas.microsoft.com/office/powerpoint/2010/main" val="568338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38CC96-7DE8-4706-61C4-FC9EAED940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54859D-B18D-6AD4-CF2E-459AB7A83EFD}"/>
              </a:ext>
            </a:extLst>
          </p:cNvPr>
          <p:cNvSpPr>
            <a:spLocks noGrp="1"/>
          </p:cNvSpPr>
          <p:nvPr>
            <p:ph type="body" sz="quarter" idx="11"/>
          </p:nvPr>
        </p:nvSpPr>
        <p:spPr>
          <a:xfrm>
            <a:off x="919660" y="1417061"/>
            <a:ext cx="10668000" cy="3893712"/>
          </a:xfrm>
        </p:spPr>
        <p:txBody>
          <a:bodyPr vert="horz" lIns="0" tIns="0" rIns="0" bIns="0" rtlCol="0" anchor="t">
            <a:noAutofit/>
          </a:bodyPr>
          <a:lstStyle/>
          <a:p>
            <a:r>
              <a:rPr lang="en-US"/>
              <a:t>The Presentation Has Concluded</a:t>
            </a:r>
          </a:p>
          <a:p>
            <a:r>
              <a:rPr lang="en-US"/>
              <a:t>Meeting to Remain Open until 12:00 pm</a:t>
            </a:r>
            <a:endParaRPr lang="en-US" sz="2400" b="0"/>
          </a:p>
          <a:p>
            <a:endParaRPr lang="en-US" sz="2400" b="0"/>
          </a:p>
          <a:p>
            <a:r>
              <a:rPr lang="en-US" sz="2400" b="0">
                <a:latin typeface="Arial"/>
                <a:cs typeface="Arial"/>
              </a:rPr>
              <a:t>Participants have been muted, and all questions should be submitted through the </a:t>
            </a:r>
            <a:r>
              <a:rPr lang="en-US" sz="2400">
                <a:latin typeface="Arial"/>
                <a:cs typeface="Arial"/>
              </a:rPr>
              <a:t>Zoom Q&amp;A feature</a:t>
            </a:r>
            <a:r>
              <a:rPr lang="en-US" sz="2400" b="0">
                <a:latin typeface="Arial"/>
                <a:cs typeface="Arial"/>
              </a:rPr>
              <a:t>. </a:t>
            </a:r>
            <a:endParaRPr lang="en-US" sz="2400">
              <a:latin typeface="Arial"/>
              <a:cs typeface="Arial"/>
            </a:endParaRPr>
          </a:p>
          <a:p>
            <a:endParaRPr lang="en-US" sz="2400" b="0">
              <a:latin typeface="Arial"/>
              <a:cs typeface="Arial"/>
            </a:endParaRPr>
          </a:p>
          <a:p>
            <a:r>
              <a:rPr lang="en-US" sz="2400" b="0">
                <a:latin typeface="Arial"/>
                <a:ea typeface="+mj-lt"/>
                <a:cs typeface="Arial"/>
              </a:rPr>
              <a:t>As time allows, questions will be answered and published until the meeting concludes. </a:t>
            </a:r>
            <a:endParaRPr lang="en-US" sz="2400" b="0">
              <a:latin typeface="Arial"/>
              <a:cs typeface="Arial"/>
            </a:endParaRPr>
          </a:p>
          <a:p>
            <a:endParaRPr lang="en-US" sz="2400" b="0">
              <a:latin typeface="Arial"/>
              <a:cs typeface="Arial"/>
            </a:endParaRPr>
          </a:p>
          <a:p>
            <a:r>
              <a:rPr lang="en-US" sz="2400" b="0">
                <a:latin typeface="+mn-lt"/>
                <a:cs typeface="Arial"/>
              </a:rPr>
              <a:t>This meeting is recorded and will be posted on the Ventura County SB552 Webpage: </a:t>
            </a:r>
            <a:r>
              <a:rPr lang="en-US" sz="2400" b="0">
                <a:latin typeface="+mn-lt"/>
                <a:hlinkClick r:id="rId2"/>
              </a:rPr>
              <a:t>https://publicworks.venturacounty.gov/es/wells-drought-and-water-shortage-task-force/</a:t>
            </a:r>
            <a:endParaRPr lang="en-US" sz="2400" b="0">
              <a:latin typeface="+mn-lt"/>
              <a:cs typeface="Arial"/>
            </a:endParaRPr>
          </a:p>
        </p:txBody>
      </p:sp>
      <p:sp>
        <p:nvSpPr>
          <p:cNvPr id="4" name="Footer Placeholder 3">
            <a:extLst>
              <a:ext uri="{FF2B5EF4-FFF2-40B4-BE49-F238E27FC236}">
                <a16:creationId xmlns:a16="http://schemas.microsoft.com/office/drawing/2014/main" id="{A199D206-3F75-7B0E-9B14-07C03BA134BB}"/>
              </a:ext>
            </a:extLst>
          </p:cNvPr>
          <p:cNvSpPr>
            <a:spLocks noGrp="1"/>
          </p:cNvSpPr>
          <p:nvPr>
            <p:ph type="ftr" sz="quarter" idx="15"/>
          </p:nvPr>
        </p:nvSpPr>
        <p:spPr/>
        <p:txBody>
          <a:bodyPr/>
          <a:lstStyle/>
          <a:p>
            <a:r>
              <a:rPr lang="en-US"/>
              <a:t>COUNTY OF VENTURA Drought Resilience Plan</a:t>
            </a:r>
          </a:p>
        </p:txBody>
      </p:sp>
      <p:sp>
        <p:nvSpPr>
          <p:cNvPr id="5" name="Slide Number Placeholder 4">
            <a:extLst>
              <a:ext uri="{FF2B5EF4-FFF2-40B4-BE49-F238E27FC236}">
                <a16:creationId xmlns:a16="http://schemas.microsoft.com/office/drawing/2014/main" id="{24F1E4D9-39DA-13D7-1D7A-6D81D0809CC5}"/>
              </a:ext>
            </a:extLst>
          </p:cNvPr>
          <p:cNvSpPr>
            <a:spLocks noGrp="1"/>
          </p:cNvSpPr>
          <p:nvPr>
            <p:ph type="sldNum" sz="quarter" idx="16"/>
          </p:nvPr>
        </p:nvSpPr>
        <p:spPr/>
        <p:txBody>
          <a:bodyPr/>
          <a:lstStyle/>
          <a:p>
            <a:fld id="{DD01415F-5F32-4771-AE74-55868ADB41CE}" type="slidenum">
              <a:rPr lang="en-US" smtClean="0"/>
              <a:pPr/>
              <a:t>19</a:t>
            </a:fld>
            <a:endParaRPr lang="en-US"/>
          </a:p>
        </p:txBody>
      </p:sp>
    </p:spTree>
    <p:extLst>
      <p:ext uri="{BB962C8B-B14F-4D97-AF65-F5344CB8AC3E}">
        <p14:creationId xmlns:p14="http://schemas.microsoft.com/office/powerpoint/2010/main" val="24497170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Stantec Master - Light">
  <a:themeElements>
    <a:clrScheme name="Stantec 1">
      <a:dk1>
        <a:srgbClr val="222222"/>
      </a:dk1>
      <a:lt1>
        <a:sysClr val="window" lastClr="FFFFFF"/>
      </a:lt1>
      <a:dk2>
        <a:srgbClr val="ED7000"/>
      </a:dk2>
      <a:lt2>
        <a:srgbClr val="333333"/>
      </a:lt2>
      <a:accent1>
        <a:srgbClr val="636363"/>
      </a:accent1>
      <a:accent2>
        <a:srgbClr val="A1A1A1"/>
      </a:accent2>
      <a:accent3>
        <a:srgbClr val="D1D1D1"/>
      </a:accent3>
      <a:accent4>
        <a:srgbClr val="007DA3"/>
      </a:accent4>
      <a:accent5>
        <a:srgbClr val="E9C500"/>
      </a:accent5>
      <a:accent6>
        <a:srgbClr val="70AD47"/>
      </a:accent6>
      <a:hlink>
        <a:srgbClr val="0563C1"/>
      </a:hlink>
      <a:folHlink>
        <a:srgbClr val="954F72"/>
      </a:folHlink>
    </a:clrScheme>
    <a:fontScheme name="Refresh">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_3.pptx" id="{E464E41E-BAAF-46D1-B6A5-94B04262B8F4}" vid="{18E25324-D102-4375-81DB-93D027FABEA1}"/>
    </a:ext>
  </a:extLst>
</a:theme>
</file>

<file path=ppt/theme/theme2.xml><?xml version="1.0" encoding="utf-8"?>
<a:theme xmlns:a="http://schemas.openxmlformats.org/drawingml/2006/main" name="1_Stantec Master - Dark">
  <a:themeElements>
    <a:clrScheme name="Stantec 1">
      <a:dk1>
        <a:srgbClr val="222222"/>
      </a:dk1>
      <a:lt1>
        <a:sysClr val="window" lastClr="FFFFFF"/>
      </a:lt1>
      <a:dk2>
        <a:srgbClr val="ED7000"/>
      </a:dk2>
      <a:lt2>
        <a:srgbClr val="333333"/>
      </a:lt2>
      <a:accent1>
        <a:srgbClr val="636363"/>
      </a:accent1>
      <a:accent2>
        <a:srgbClr val="A1A1A1"/>
      </a:accent2>
      <a:accent3>
        <a:srgbClr val="D1D1D1"/>
      </a:accent3>
      <a:accent4>
        <a:srgbClr val="007DA3"/>
      </a:accent4>
      <a:accent5>
        <a:srgbClr val="E9C500"/>
      </a:accent5>
      <a:accent6>
        <a:srgbClr val="70AD47"/>
      </a:accent6>
      <a:hlink>
        <a:srgbClr val="0563C1"/>
      </a:hlink>
      <a:folHlink>
        <a:srgbClr val="954F72"/>
      </a:folHlink>
    </a:clrScheme>
    <a:fontScheme name="Refresh">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_3.pptx" id="{E464E41E-BAAF-46D1-B6A5-94B04262B8F4}" vid="{18E25324-D102-4375-81DB-93D027FABEA1}"/>
    </a:ext>
  </a:extLst>
</a:theme>
</file>

<file path=ppt/theme/theme3.xml><?xml version="1.0" encoding="utf-8"?>
<a:theme xmlns:a="http://schemas.openxmlformats.org/drawingml/2006/main" name="Stantec Moments">
  <a:themeElements>
    <a:clrScheme name="Stantec 1">
      <a:dk1>
        <a:srgbClr val="222222"/>
      </a:dk1>
      <a:lt1>
        <a:sysClr val="window" lastClr="FFFFFF"/>
      </a:lt1>
      <a:dk2>
        <a:srgbClr val="ED7000"/>
      </a:dk2>
      <a:lt2>
        <a:srgbClr val="333333"/>
      </a:lt2>
      <a:accent1>
        <a:srgbClr val="636363"/>
      </a:accent1>
      <a:accent2>
        <a:srgbClr val="A1A1A1"/>
      </a:accent2>
      <a:accent3>
        <a:srgbClr val="D1D1D1"/>
      </a:accent3>
      <a:accent4>
        <a:srgbClr val="007DA3"/>
      </a:accent4>
      <a:accent5>
        <a:srgbClr val="E9C500"/>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824EF2F51F2646971345E28E4955F6" ma:contentTypeVersion="10" ma:contentTypeDescription="Create a new document." ma:contentTypeScope="" ma:versionID="8c319b2cec3ff96986ddcc45aab78d16">
  <xsd:schema xmlns:xsd="http://www.w3.org/2001/XMLSchema" xmlns:xs="http://www.w3.org/2001/XMLSchema" xmlns:p="http://schemas.microsoft.com/office/2006/metadata/properties" xmlns:ns2="efff35fc-0032-42c3-bf71-b87c0502ae05" xmlns:ns3="a9ca003f-febf-4e86-9079-0312224df657" targetNamespace="http://schemas.microsoft.com/office/2006/metadata/properties" ma:root="true" ma:fieldsID="0e714eb2796f207389b9fd04900d5f35" ns2:_="" ns3:_="">
    <xsd:import namespace="efff35fc-0032-42c3-bf71-b87c0502ae05"/>
    <xsd:import namespace="a9ca003f-febf-4e86-9079-0312224df65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ff35fc-0032-42c3-bf71-b87c0502ae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99d13fc-c809-493d-abca-e31c9aa2079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ca003f-febf-4e86-9079-0312224df65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341275-f429-43fb-9518-b686d16adb91}" ma:internalName="TaxCatchAll" ma:showField="CatchAllData" ma:web="a9ca003f-febf-4e86-9079-0312224df6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9ca003f-febf-4e86-9079-0312224df657" xsi:nil="true"/>
    <lcf76f155ced4ddcb4097134ff3c332f xmlns="efff35fc-0032-42c3-bf71-b87c0502ae0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194C23-DDF8-4A80-B78F-C035839B491E}">
  <ds:schemaRefs>
    <ds:schemaRef ds:uri="a9ca003f-febf-4e86-9079-0312224df657"/>
    <ds:schemaRef ds:uri="efff35fc-0032-42c3-bf71-b87c0502ae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36B4E4B-F3F9-4AA6-A9BA-B8BD6F64603E}">
  <ds:schemaRefs>
    <ds:schemaRef ds:uri="a9ca003f-febf-4e86-9079-0312224df657"/>
    <ds:schemaRef ds:uri="efff35fc-0032-42c3-bf71-b87c0502ae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29AD1B6-6837-4CB0-92BE-532EEB59FD50}">
  <ds:schemaRefs>
    <ds:schemaRef ds:uri="http://schemas.microsoft.com/sharepoint/v3/contenttype/forms"/>
  </ds:schemaRefs>
</ds:datastoreItem>
</file>

<file path=docMetadata/LabelInfo.xml><?xml version="1.0" encoding="utf-8"?>
<clbl:labelList xmlns:clbl="http://schemas.microsoft.com/office/2020/mipLabelMetadata">
  <clbl:label id="{158c4265-1c65-4ae3-8c4b-6f23871e1b75}" enabled="1" method="Standard" siteId="{413c6f2c-219a-4692-97d3-f2b4d80281e7}" removed="0"/>
  <clbl:label id="{bce0ec04-d1f1-4f5a-a050-a4b5e9181683}" enabled="0" method="" siteId="{bce0ec04-d1f1-4f5a-a050-a4b5e9181683}" removed="1"/>
</clbl:labelList>
</file>

<file path=docProps/app.xml><?xml version="1.0" encoding="utf-8"?>
<Properties xmlns="http://schemas.openxmlformats.org/officeDocument/2006/extended-properties" xmlns:vt="http://schemas.openxmlformats.org/officeDocument/2006/docPropsVTypes">
  <Template>presentation</Template>
  <Application>Microsoft Office PowerPoint</Application>
  <PresentationFormat>Widescreen</PresentationFormat>
  <Slides>19</Slides>
  <Notes>14</Notes>
  <HiddenSlides>0</HiddenSlide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Stantec Master - Light</vt:lpstr>
      <vt:lpstr>1_Stantec Master - Dark</vt:lpstr>
      <vt:lpstr>Stantec Moments</vt:lpstr>
      <vt:lpstr>PowerPoint Presentation</vt:lpstr>
      <vt:lpstr>Drought Resilience Plan Welcome and Introductions </vt:lpstr>
      <vt:lpstr>PowerPoint Presentation</vt:lpstr>
      <vt:lpstr>PowerPoint Presentation</vt:lpstr>
      <vt:lpstr>PowerPoint Presentation</vt:lpstr>
      <vt:lpstr>PowerPoint Presentation</vt:lpstr>
      <vt:lpstr>PowerPoint Presentation</vt:lpstr>
      <vt:lpstr>Recap of Drought Resilience Plan Process and Progress to Date</vt:lpstr>
      <vt:lpstr>PowerPoint Presentation</vt:lpstr>
      <vt:lpstr>Task Force Outreach and Engagement</vt:lpstr>
      <vt:lpstr>Drought Resilience Plan Overview</vt:lpstr>
      <vt:lpstr>PowerPoint Presentation</vt:lpstr>
      <vt:lpstr>PowerPoint Presentation</vt:lpstr>
      <vt:lpstr>Draft Drought Resilience Plan Feedback Discussion</vt:lpstr>
      <vt:lpstr>Drought Resilience Plan Document Walkthrough</vt:lpstr>
      <vt:lpstr>Closing and Next Steps</vt:lpstr>
      <vt:lpstr>PowerPoint Presentation</vt:lpstr>
      <vt:lpstr>PowerPoint Presentation</vt:lpstr>
      <vt:lpstr>PowerPoint Presentation</vt:lpstr>
    </vt:vector>
  </TitlesOfParts>
  <Company>Stantec Consulting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Dixon, Michael</dc:creator>
  <cp:revision>1</cp:revision>
  <dcterms:created xsi:type="dcterms:W3CDTF">2019-01-15T15:25:52Z</dcterms:created>
  <dcterms:modified xsi:type="dcterms:W3CDTF">2026-03-10T17:21:02Z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8c4265-1c65-4ae3-8c4b-6f23871e1b75_Enabled">
    <vt:lpwstr>true</vt:lpwstr>
  </property>
  <property fmtid="{D5CDD505-2E9C-101B-9397-08002B2CF9AE}" pid="3" name="MSIP_Label_158c4265-1c65-4ae3-8c4b-6f23871e1b75_SetDate">
    <vt:lpwstr>2020-03-26T16:51:57Z</vt:lpwstr>
  </property>
  <property fmtid="{D5CDD505-2E9C-101B-9397-08002B2CF9AE}" pid="4" name="MSIP_Label_158c4265-1c65-4ae3-8c4b-6f23871e1b75_Method">
    <vt:lpwstr>Standard</vt:lpwstr>
  </property>
  <property fmtid="{D5CDD505-2E9C-101B-9397-08002B2CF9AE}" pid="5" name="MSIP_Label_158c4265-1c65-4ae3-8c4b-6f23871e1b75_Name">
    <vt:lpwstr>158c4265-1c65-4ae3-8c4b-6f23871e1b75</vt:lpwstr>
  </property>
  <property fmtid="{D5CDD505-2E9C-101B-9397-08002B2CF9AE}" pid="6" name="MSIP_Label_158c4265-1c65-4ae3-8c4b-6f23871e1b75_SiteId">
    <vt:lpwstr>413c6f2c-219a-4692-97d3-f2b4d80281e7</vt:lpwstr>
  </property>
  <property fmtid="{D5CDD505-2E9C-101B-9397-08002B2CF9AE}" pid="7" name="MSIP_Label_158c4265-1c65-4ae3-8c4b-6f23871e1b75_ActionId">
    <vt:lpwstr>5f937393-3fe9-4da3-8602-00000d31e498</vt:lpwstr>
  </property>
  <property fmtid="{D5CDD505-2E9C-101B-9397-08002B2CF9AE}" pid="8" name="MSIP_Label_158c4265-1c65-4ae3-8c4b-6f23871e1b75_ContentBits">
    <vt:lpwstr>0</vt:lpwstr>
  </property>
  <property fmtid="{D5CDD505-2E9C-101B-9397-08002B2CF9AE}" pid="9" name="ContentTypeId">
    <vt:lpwstr>0x010100C2824EF2F51F2646971345E28E4955F6</vt:lpwstr>
  </property>
  <property fmtid="{D5CDD505-2E9C-101B-9397-08002B2CF9AE}" pid="10" name="MediaServiceImageTags">
    <vt:lpwstr/>
  </property>
</Properties>
</file>